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хозяйственной деятельности человека для окружающей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1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человека меняет природу через загрязнения, вырубки и климатические сдвиги.
</a:t>
            </a:r>
            <a:endParaRPr lang="en-US" sz="3711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Промышленная революция и рост городов привели к масштабному загрязнению и сокращению природных ресурсов, ускорив ухудшение экосистем Земли.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усиление влияния человека на природу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Транспорт, заводы и электростанции выбрасывают вредные вещества, ухудшая качество воздуха и усиливая парниковый эффект.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атмосферы и его источники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кислотным дождям, сокращению птиц и насекомых, а также росту респираторных заболеваний у людей.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выбросов связан с развитием транспорта и увеличением энергоёмкости производства.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Объем выбросов удвоился за 60 лет, что требует срочных мер по снижению загрязнений.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энергетическое агентство, 2021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выбросов CO2 в мире (1960–2020 гг.)
</a:t>
            </a:r>
            <a:endParaRPr lang="en-US" sz="2982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Сточные воды предприятий и удобрения загрязняют реки, вызывая массовую гибель рыбы в бассейнах Кубани и Волги.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загрязнения водных ресурсов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Загрязнение ухудшает питьевую воду, способствует цветению водорослей, нарушая экосистемы водоёмов.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918378"/>
            <a:ext cx="4328400" cy="17249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важнейшие загрязнители и их влияние на природу и здоровье.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загрязнителей ведёт к долгосрочным экологическим рискам.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экологии РФ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загрязнители и их вред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теряется около миллиона гектаров лесов, влияя на климат и биоразнообразие в стране.
</a:t>
            </a:r>
            <a:endParaRPr lang="en-US" sz="1214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вырубки уменьшаются места обитания таких видов, как белка-летяга и бурый медведь, особенно в Центральной России.
</a:t>
            </a:r>
            <a:endParaRPr lang="en-US" sz="121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почвы и 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6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зоны испаряют влагу и очищают воздух, их утрата приводит к эрозии почвы и ухудшению качества воздуха.
</a:t>
            </a:r>
            <a:endParaRPr lang="en-US" sz="1214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и утрата зелёных территорий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Урожайность падает, что ухудшает качество и количество сельскохозяйственной продукции.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использование удобрений истощает почвы, снижая их плодородие и приводя к загрязнению подземных вод.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деградированных земель в России достигает двух миллионов гектаров ежегодно из-за эрозии и засоления.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Деградация почв вследствие сельского хозяйства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отходов не перерабатывается, что приводит к загрязнению почвы и воды.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раздельного сбора препятствует эффективному управлению отходами.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Росприроднадзор, 2021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переработки отходов в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Пластик занимает до 90% морских отходов, массово поступая в океан и нарушая экосистемы.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пластикового загрязнения морей и океанов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обитатели погибают из-за проглатывания пластика и спутывания в нём.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Микропластик накапливается в пищевых цепях, что угрожает и человеку.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загрязнены берега Чёрного, Каспийского и Балтийского морей.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00" y="2286509"/>
            <a:ext cx="4296900" cy="21926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225" y="2228625"/>
            <a:ext cx="3818400" cy="230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распространённые заболевания, вызванные загрязнением воздуха, и тенденции роста числа больных среди детей в городах России. Представлены данные по основным патологиям дыхательной системы и их последствиям для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прямо связано с увеличением заболеваний органов дыхания, что ведёт к росту смертности и снижению качества 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Роспотребнадзора, 2020
</a:t>
            </a:r>
            <a:endParaRPr lang="en-US" sz="1377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316700"/>
            <a:ext cx="8453400" cy="6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загрязнения воздуха на здоровье человека
</a:t>
            </a:r>
            <a:endParaRPr lang="en-US" sz="2725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температура на Земле повысилась примерно на 1,1°C с конца XIX века. Учащаются экстремальные погодные явления, включая засухи, наводнения и мощные ураганы, усиливая угрозы для экосистем и населения.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проявления изменения климата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Арктике за последние 30 лет площадь морского льда сократилась примерно на 13%. Эти изменения усиливают лесные пожары и сокращают природные территории, особенно заметно в регионах Сибири.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концентрации парниковых газов, таких как CO2, метан и закись азота, приводит к глобальному потеплению и способствует резкому изменению климата и природных условий.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Парниковый эффект и его влияние на природу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среднегодовая температура растёт быстрее, чем в мире. Это приводит к усиленному таянию вечной мерзлоты и изменению структуры экосистем на северных территориях.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создают серьёзные риски для сельского хозяйства и традиционного образа жизни коренных народов, вызывая угрозы продовольственной безопасности и культурному наследию.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на грани исчезновения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амурского тигра снизилась до около 500 особей из-за уничтожения ареала и браконьерства. Это угрожает балансу экосистем в ключевых лесных зонах Дальнего Востока.
</a:t>
            </a:r>
            <a:endParaRPr lang="en-US" sz="1191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популяций лососёвых рыб
</a:t>
            </a:r>
            <a:pPr algn="ctr" indent="0" marL="0">
              <a:lnSpc>
                <a:spcPct val="100000"/>
              </a:lnSpc>
              <a:buNone/>
            </a:pPr>
            <a:r>
              <a:rPr lang="en-US" sz="6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Интенсивный вылов и загрязнение водоёмов вызывают снижение численности лососёвых в российских реках. Это сказывается на пищевых цепях и экономике рыбного промысла.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медведь теряет природную среду
</a:t>
            </a:r>
            <a:pPr algn="ctr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глобального потепления и таяния морского льда белые медведи вынуждены менять поведение и искать новые территории, что снижает их выживаемость и угрожает виду в Арктике.
</a:t>
            </a:r>
            <a:endParaRPr lang="en-US" sz="1103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биоразнообразия: примеры и масштабы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хозяйственной деятельности и экологических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прямых и косвенных связей между различными видами деятельности и их экологическим воздействием, составленный на основе исследований Министерства экологии РФ.
</a:t>
            </a:r>
            <a:endParaRPr lang="en-US" sz="2247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исчезновение дикой природы в Центральной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5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строительство городов и инфраструктуры приводит к фрагментации природных территорий. Многие популяции крупных млекопитающих сократились или исчезли, что нарушает природные экосистемы региона.
</a:t>
            </a:r>
            <a:endParaRPr lang="en-US" sz="942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полезных ископаемых и экологический ущерб
</a:t>
            </a:r>
            <a:pPr algn="ctr" indent="0" marL="0">
              <a:lnSpc>
                <a:spcPct val="100000"/>
              </a:lnSpc>
              <a:buNone/>
            </a:pPr>
            <a:r>
              <a:rPr lang="en-US" sz="5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металлов и угля сопровождается разрушением ландшафтов и загрязнением почв. Это сказывается на биоразнообразии и ухудшает состояние окружающей среды в районах добычи.
</a:t>
            </a:r>
            <a:endParaRPr lang="en-US" sz="97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Антропогенные изменения ландшафта: ключевые примеры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Техногенные экологические катастрофы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1739500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Авария на Чернобыльской АЭС (1986)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Образовалось радиоактивное загрязнение огромных территорий Украины, Беларуси и России. Было эвакуировано свыше 100 тысяч человек, последствия ощущаются и поныне.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83500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Разлив нефти в Норильске (2020)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тысяч тонн дизельного топлива попали в реку Амбарную, вызвав долгосрочные экологические проблемы из-за отравления водной флоры и фауны.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городской среды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количества автомобилей и плотности городского населения вызывает рост выбросов вредных веществ, ухудшая качество воздуха в мегаполисах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достаточного количества зелёных насаждений снижает способность городов очищать воздух и способствует образованию смогов и тепловых островов.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 утилизацией бытовых отходов усиливают загрязнение, особенно в крупных городах как Москва и Санкт-Петербург, где частые превышения норм загрязнения имеют место.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электроники и новых материалов увеличивает объёмы отходов, создавая вызовы для систем их переработки и утилизации во многих регионах.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технологий и влияние на экологию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энергосберегающих технологий и альтернативных источников энергии помогает снизить общий уровень загрязнения и уменьшить потребление природных ресурсов.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5950" y="1747029"/>
            <a:ext cx="3548100" cy="339564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51486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Перспективные пути решения современных экологических проблем
</a:t>
            </a:r>
            <a:pPr algn="l" indent="0" marL="0">
              <a:lnSpc>
                <a:spcPct val="100000"/>
              </a:lnSpc>
              <a:buNone/>
            </a:pPr>
            <a:r>
              <a:rPr lang="en-US" sz="17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сохранения природы необходимы комплексные меры: развитие переработки отходов, энергоэффективных технологий, озеленение городов, а также формирование экологической культуры и международное сотрудничество.
</a:t>
            </a:r>
            <a:endParaRPr lang="en-US" sz="379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2026-05-08T03:28:51Z</dcterms:created>
  <dcterms:modified xsi:type="dcterms:W3CDTF">2026-05-08T03:28:51Z</dcterms:modified>
</cp:coreProperties>
</file>