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космических аппаратов: основные принципы и современные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законы, технологии и окружающая среда формируют движение космических аппаратов.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развития космических технологий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спутники ознаменовали начало космической эры, основываясь на законах Ньютона и Кеплера. Ракетостроение и пилотируемые миссии расширили горизонты исследований и практического применения.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законы движения в космонавтике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импульса обеспечивает постоянство скорости космического аппарата при отсутствии влияния внешних сил, что критично для понимания его движения в космосе.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Ньютона определяет связь силы, массы и ускорения (F=ma), что важно для расчёта изменений скорости аппарата при воздействии двигателей.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объекта и гравитационные силы влияют на динамику старта и полёта, а векторная природа сил усложняет точные вычисления траекторий.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Параболические и гиперболические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орбиты соответствуют траекториям аппаратов при уходе с Земли и выходе за пределы Солнечной системы, позволяя достигать далеких космических целей.
</a:t>
            </a:r>
            <a:endParaRPr lang="en-US" sz="96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орбит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находится на низкой круговой орбите (~420 км), геостационарные спутники располагаются на высоте около 35 786 км, обеспечивая постоянную позицию над Землей.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и эллиптические орбиты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орбиты используют для стабильно вращающихся аппаратов, таких как МКС. Эллиптические обеспечивают изменение высоты и скорости, что подходит для межпланетных станций.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орбит и их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силы зависят от масс тел и расстояния между ними согласно закону всемирного тяготения, влияя на траекторию полёта.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Гравитационный манёвр позволяет эффективно изменять скорость и направление аппарата, используя гравитацию планет без дополнительного топлива.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Манёвры с участием Земли, Луны и других планет открывают возможности для экономичных межпланетных перелётов.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расчёты поля гравитации необходимы для планирования сложных маршрутов и обеспечения безопасности миссий.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гравитации в движении космических аппаратов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скорости для преодоления притяжения Земли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скорость служит порогом для разных типов движения — от выхода на орбиту до покидания Солнечной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скорости ведёт к увеличению энергетических затрат, определяя ключевые этапы освоения космоса.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Роскосмос,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запуска космического аппарата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аппарат выходит на расчетную орбиту, при этом используется многоступенчатая конструкция ракеты и системы навигации для точности.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начинается с запуска ракеты с поверхности и разгона до скоростей, способных преодолеть сопротивление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Манёвры в космосе: изменение и коррекция орбиты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двигателей изменяют высоту орбиты, обеспечивая нужное расстояние от Земли для выполнения задач.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Корректируют наклон и форму орбиты для адаптации к научным и техническим требованиям миссий.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Манёвры необходимы для стыковок с космическими станциями, обеспечивая безопасность и точность встреч.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для перехода между орбитами и подготовки аппарата к возвращению на Землю.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межпланетной траектории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навигационных систем обеспечивает успешное выполнение каждого этапа миссии.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Использовала гравитационные поля Юпитера, Сатурна, Урана и Нептуна для увеличения скорости и изменения курса, что позволило значительно сократить время межпланетного путешествия.
</a:t>
            </a:r>
            <a:endParaRPr lang="en-US" sz="807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«Вояджер-2»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манёвры позволяют снизить расход топлива, уменьшить вес аппарата и улучшить энергоэффективность миссий, обеспечивая оптимальные траектории полётов.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топлива и времени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манёвры: успешные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атмосферы: аэродинамические и тепловые эффекты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сопротивление вызывает значительное замедление движения космического аппарата на этапе выхода в космос, а также провоцирует сильный нагрев поверхностей, особенно в нижних слоях атмосферы.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возвращающихся аппаратов необходима эффективная теплозащита, которая включает теплозащитные экраны и керамические покрытия, позволяющие уменьшить температуру и предотвратить повреждения корпуса.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капсулы «Союз», оснащённые системами радиационной и тепловой защиты, а также американские шаттлы, использовавшие специальные материалы для безопасного входа в атмосферу.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орбит традиционных спутников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орбит обеспечивают выполнение специфических задач спутников: от научных наблюдений до связи и навигации. Представлены основные параметры трёх популярных орбит.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орбиты выбираются в зависимости от задач спутников — низкая для навигации и научных наблюдений, геостационарная — для устойчивой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Роскосмос, 2023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пилотируемых и автоматических аппаратов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пилотируемых аппаратов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Пилотируемые аппараты оснащены системами жизнеобеспечения и имеют ручное управление, что обеспечивает безопасность экипажа и возможность экстренных действий в космосе.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автоматических космических аппаратов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аппараты используют автономные навигационные системы и программное управление, что позволяет им выполнять длительные миссии без участия человека, снижая риски и затраты.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навигации и управления движением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инерциальных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космической эры инерциальные системы позволяли определять позицию и скорость без внешних ориентиров, что было ключевым для точного управления.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звездных датчиков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звездных датчиков позволило повысить точность ориентации аппарата, основываясь на положениях звезд в космосе.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Радиоуправление с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станции обеспечивают корректировки траекторий на основе полученных данных, благодаря чему достигается высокая точность движения.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GPS-технологий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аппараты применяют спутниковые навигационные системы для увеличения точности позиционирования и контроля в реальном времени.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влияющие на траекторию космических аппаратов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Микрометеориты и космический мусор представляют угрозу для корпуса аппаратов, поэтому применяются специальные защитные покрытия и системы обнаружения для предотвращения повреждений.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Солнечный ветер может существенно сказываться на движении лёгких спутников и солнечных парусов, вызывая отклонения от намеченной траектории и требуя компенсирующих манёвров.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энергетические ресурсы: график расхода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двигатели питаются от солнечных панелей, что позволяет снизить потребление топлива и обеспечить длительное функционирование аппарата.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и электрические двигатели эффективны для долгосрочных миссий благодаря низкому расходу топлива, в то время как химические используются для мощного разгона.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отчёты Роскосмоса,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космических миссий растет, что свидетельствует о возрастающей важности совершенствования технологий движения и управления аппаратами.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космическое агентство, 2024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
</a:t>
            </a:r>
            <a:pPr algn="ctr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межпланетных и околоземных миссий разрабатывается и реализуется по всему миру с целью расширения научных и практических возможностей.
</a:t>
            </a:r>
            <a:endParaRPr lang="en-US" sz="3645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двигатели и проекты Breakthrough Starshot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лазерные системы, способные создавать мощный импульс для ускорения миниатюрных зондов до значительных скоростей в межзвёздном пространстве.
</a:t>
            </a:r>
            <a:endParaRPr lang="en-US" sz="91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энергоустановки для длительных полётов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ядерных реакторов позволяет обеспечить стабильное энергоснабжение и повышенную мощность двигателей, открывая перспективы для глубоких космических экспедиций.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паруса — новый подход к ускорению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паруса используют давление фотонов от Солнца для постепенного разгона космических аппаратов, что является экологичной и экономичной альтернативой традиционным двигателям.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для дальних межзвёздных путешествий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развития движения космических аппаратов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в области движения космических аппаратов способствуют прогрессу в науке, расширяют возможности глобальной связи и мониторинга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космонавтики усиливает международное сотрудничество, объединяя усилия учёных и инженеров различных стран ради общих целей.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вдохновляют молодёжь на выбор инженерных и научных профессий, способствуя популяризации науки и техники.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движения космических аппаратов: вызовы и перспективы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дальнего космоса требует постоянного развития двигательных систем, манёвров и навигации, что позволит расширить границы человеческой деятельности и обеспечить устойчивое присутствие в космосе.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2026-05-07T23:50:51Z</dcterms:created>
  <dcterms:modified xsi:type="dcterms:W3CDTF">2026-05-07T23:50:51Z</dcterms:modified>
</cp:coreProperties>
</file>