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45"/>
            <a:ext cx="9144000" cy="2259211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75" y="2763100"/>
            <a:ext cx="84186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е и и в приставках пре- и при-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990300"/>
            <a:ext cx="2935800" cy="79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как смысл слова подсказывает нужную приставку.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362750" y="25567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05098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2229398"/>
            <a:ext cx="3547500" cy="13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орфограмма часто встречается в знакомых словах и помогает писать без ошибок. На слух пре- и при- похожи, поэтому важно понимать значение слова, а не полагаться только на звучание.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различать пре- и при-
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пишется приставка при-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02980" y="1247572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При- пишется, если слово обозначает приближение к месту или человеку: приехать, прибежать, прийти. Здесь смысл связан с движением в нужную сторону.
</a:t>
            </a:r>
            <a:endParaRPr lang="en-US" sz="973" dirty="0"/>
          </a:p>
        </p:txBody>
      </p:sp>
      <p:sp>
        <p:nvSpPr>
          <p:cNvPr id="10" name="Text 3"/>
          <p:cNvSpPr txBox="1"/>
          <p:nvPr/>
        </p:nvSpPr>
        <p:spPr>
          <a:xfrm>
            <a:off x="4708542" y="1247572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При- пишется и тогда, когда речь идёт о присоединении одной части к другой: приклеить, пришить, прибить. Приставка показывает, что предмет соединяют с чем-то.
</a:t>
            </a:r>
            <a:endParaRPr lang="en-US" sz="973" dirty="0"/>
          </a:p>
        </p:txBody>
      </p:sp>
      <p:sp>
        <p:nvSpPr>
          <p:cNvPr id="11" name="Text 4"/>
          <p:cNvSpPr txBox="1"/>
          <p:nvPr/>
        </p:nvSpPr>
        <p:spPr>
          <a:xfrm>
            <a:off x="502980" y="2974996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одно значение при- — близость к чему-то: пришкольный, прибрежный, приморский. В таких словах приставка указывает на расположение рядом с предметом или местом.
</a:t>
            </a:r>
            <a:endParaRPr lang="en-US" sz="973" dirty="0"/>
          </a:p>
        </p:txBody>
      </p:sp>
      <p:sp>
        <p:nvSpPr>
          <p:cNvPr id="12" name="Text 5"/>
          <p:cNvSpPr txBox="1"/>
          <p:nvPr/>
        </p:nvSpPr>
        <p:spPr>
          <a:xfrm>
            <a:off x="4708542" y="2974996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При- употребляется и при неполном действии: приоткрыть, присесть, приумолкнуть. Действие совершается не полностью, а лишь немного или частично.
</a:t>
            </a:r>
            <a:endParaRPr lang="en-US" sz="97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4651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При- помогает передать действие, выполненное не до конца: прилечь, приподнять, приглушить. Смысл остаётся неполным, ослабленным или кратковременным.
</a:t>
            </a:r>
            <a:endParaRPr lang="en-US" sz="921" dirty="0"/>
          </a:p>
        </p:txBody>
      </p:sp>
      <p:sp>
        <p:nvSpPr>
          <p:cNvPr id="7" name="Text 1"/>
          <p:cNvSpPr txBox="1"/>
          <p:nvPr/>
        </p:nvSpPr>
        <p:spPr>
          <a:xfrm>
            <a:off x="3334250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При- встречается в словах, где есть добавление части к целому: приписать, приладить, прикрутить. Приставка показывает, что что-то присоединяют, дополняют или закрепляют.
</a:t>
            </a:r>
            <a:endParaRPr lang="en-US" sz="921" dirty="0"/>
          </a:p>
        </p:txBody>
      </p:sp>
      <p:sp>
        <p:nvSpPr>
          <p:cNvPr id="8" name="Text 2"/>
          <p:cNvSpPr txBox="1"/>
          <p:nvPr/>
        </p:nvSpPr>
        <p:spPr>
          <a:xfrm>
            <a:off x="6163849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словах при- легко связано с движением к объекту, нахождением рядом с ним или небольшим изменением действия. Поэтому значение приставки важно определять по смыслу всего слова.
</a:t>
            </a:r>
            <a:endParaRPr lang="en-US" sz="921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значения приставки при-
</a:t>
            </a:r>
            <a:endParaRPr lang="en-US" sz="2200" dirty="0"/>
          </a:p>
        </p:txBody>
      </p:sp>
      <p:sp>
        <p:nvSpPr>
          <p:cNvPr id="10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пишется приставка пре-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1335250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Пре- пишется в словах со значением, близким к очень: прекрасный, премилый, преинтересный. Приставка усиливает признак и делает его особенно выразительным.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2459675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Пре- пишется и тогда, когда слово можно заменить приставкой пере-: превратить, преградить, преобразить. В таких случаях приставка связана с изменением, переходом или повтором действия.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3584100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выбрать букву правильно, нужно учитывать смысл всего слова. Если значение связано с сильным признаком или с пере-, пишется пре-.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букву в приставке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определить написание по значению слова.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2053061"/>
            <a:ext cx="4867800" cy="132432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приставок пре- и при-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видно, что выбор буквы зависит от значения слова.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слова подсказывает правильную приставку: при- связано с приближением и неполным действием, пре- — с усилением или пере-. 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правописания приставок пре- и при-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6550" y="1181123"/>
            <a:ext cx="4371900" cy="10844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6550" y="2372433"/>
            <a:ext cx="4371900" cy="10844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6550" y="3563730"/>
            <a:ext cx="4371900" cy="108443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 приставкой при- в жизни школьника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13125" y="1180175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у школьных ворот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ученик спешит на урок и прибегает к школе почти вовремя. Рядом виден пришкольный участок, а у входа дети прикрепляют объявления к стенду. Эти слова легко связать с движением к месту и присоединением.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2371496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момент в классе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учитель просит приоткрыть окно и присесть за партой поудобнее. В классе становится светлее и тише. Здесь приставка при- показывает неполное действие: окно открывают не полностью, а движение делают немного.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3125" y="3562798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звонка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школьники выходят во двор и приближаются к спортивной площадке. Один ученик приклеивает рисунок в альбом, другой пришивает пуговицу на кружке труда. В этих действиях хорошо видно присоединение и движение к чему-то.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440775"/>
            <a:ext cx="160200" cy="142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6425" y="2174757"/>
            <a:ext cx="153600" cy="153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0775" y="2924690"/>
            <a:ext cx="144900" cy="144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9831" y="3674593"/>
            <a:ext cx="126788" cy="144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8888" y="4424498"/>
            <a:ext cx="108675" cy="144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 приставкой пре-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695099" y="1210625"/>
            <a:ext cx="3389700" cy="57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признак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прекрасный и премилый приставка пре- усиливает значение качества. Она делает признак особенно ярким, почти равным слову очень.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695099" y="1960555"/>
            <a:ext cx="3389700" cy="57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Близко к пере-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превратить и преобразовать пре- можно связать со значением, близким к пере-. Здесь речь идёт об изменении, переходе или новом состоянии.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695099" y="2710481"/>
            <a:ext cx="3389700" cy="57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вчитываться в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важно смотреть не только на звучание, но и на значение всего слова. Именно смысл помогает выбрать пре- в нужных случаях.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95099" y="3460398"/>
            <a:ext cx="3389700" cy="57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требует внимания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слова с пре- лучше запоминать вместе с их значением. Так легче понимать, почему именно эта приставка используется в слове.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695099" y="4210302"/>
            <a:ext cx="3389700" cy="57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Полезная подсказка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приставка выражает очень сильный признак или значение, близкое к пере-, чаще всего пишется пре-. Это простая опора для проверки.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значений приставки при-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четыре равные группы значений, которые часто встречаются в школьных словах и помогают быстро распознать правило.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При- употребляется в нескольких близких значениях, поэтому для выбора буквы нужно сначала определить смысл слова.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правила правописания приставки при-; учебные примеры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нужно запомнить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413125" y="1538175"/>
            <a:ext cx="3152400" cy="13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слова с пре- и при- нельзя объяснить только общим правилом: их написание закрепилось в языке. К таким словам относятся, например, президент, пресса и привилегия.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3935244" y="1538175"/>
            <a:ext cx="3152400" cy="13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и другие слова, которые лучше сразу запомнить или проверить по словарю: приключение, природа, препарат. В них выбор буквы не всегда связан с простым значением приставки.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13125" y="3253100"/>
            <a:ext cx="3152400" cy="13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часто встречаются в книгах, учебниках и речи взрослых, поэтому полезно встречать их в тексте, повторять и сверять написание, если есть сомнение.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1421416"/>
            <a:ext cx="2919900" cy="23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сначала определяет смысл приставки, количество ошибок заметно снижается.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989125" y="1194265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4586700"/>
            <a:ext cx="29199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7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орфографии русского языка о приставках пре- и при-
</a:t>
            </a:r>
            <a:endParaRPr lang="en-US" sz="787" dirty="0"/>
          </a:p>
        </p:txBody>
      </p:sp>
      <p:sp>
        <p:nvSpPr>
          <p:cNvPr id="8" name="Text 4"/>
          <p:cNvSpPr txBox="1"/>
          <p:nvPr/>
        </p:nvSpPr>
        <p:spPr>
          <a:xfrm>
            <a:off x="3989125" y="2399100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37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 ошибок — это выбор буквы по звучанию и невнимание к значению слова.
</a:t>
            </a:r>
            <a:endParaRPr lang="en-US" sz="233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525" y="1555468"/>
            <a:ext cx="4867800" cy="231936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Трудные слова и их написание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80625" y="1569872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нужно не только понимать, но и запоминать по написанию.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80625" y="2815515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слов с пре- и при- не объясняется только правилом, поэтому для них особенно важно словарное запоминание.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700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орфографический минимум; словарная фиксация написания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2425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правило работает в примерах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506925" y="35633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других примерах видно усиление признака или связь с пере-: прекрасный означает очень красивый, а превратить связано с изменением. Такие пары удобно разбирать вместе.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06925" y="22508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пар слов помогает увидеть смысл приставки: прибежать — это движение к месту, приоткрыть — действие выполнено не до конца. Значение подсказывает нужную букву.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букву в приставке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выбора между пре- и при- по значению слова.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859193"/>
            <a:ext cx="194400" cy="19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17071" y="1869993"/>
            <a:ext cx="194400" cy="172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1016" y="1845307"/>
            <a:ext cx="194400" cy="22217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24956" y="1859193"/>
            <a:ext cx="194400" cy="194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приставки связаны с другими орфограммами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413125" y="2152318"/>
            <a:ext cx="1756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приставка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приходить важно сначала увидеть приставку при-, а уже потом проверять остальные орфограммы. Такой порядок помогает не перепутать правило приставки с другими написаниями.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617071" y="2152318"/>
            <a:ext cx="1756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корень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прекрасный приставка пишется по значению, но в слове есть и корень, написание которого тоже нужно запомнить. Одно правило не заменяет проверку другого.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821016" y="2152318"/>
            <a:ext cx="1756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Орфограммы могут сочетаться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слове могут встретиться сразу несколько орфограмм. Поэтому полезно разбирать слово по частям: приставка, корень, окончание и только затем выбирать букву.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7024956" y="2152318"/>
            <a:ext cx="1756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без спешки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вызывает сомнение, не стоит писать наугад. Сначала определяют значение приставки, затем ищут другие трудные места и при необходимости обращаются к словарю.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модели слов с пре- и при-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эти модели удобнее всего запоминать через знакомые примеры и короткие пары слов.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 учебных словах встречаются три значения: движение, неполнота действия и усиление признака.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 материалу урока; не является статистическим исследованием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Мини-практикум по распознаванию значений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413125" y="1235850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прибежать приставка при- показывает движение к месту: действие направлено к цели, к месту, где кто-то или что-то находится.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13125" y="2116053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приболеть при- передаёт ослабленное, неполное проявление признака: человек болеет не сильно, а в лёгкой форме.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2996255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прибрежный при- указывает на близость к берегу, то есть предмет или место расположены рядом с чем-то другим.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413125" y="3876452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преувеличить пре- связано со значением, близким к пере-, а в слове прекрасный оно усиливает признак: очень красивый.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720189"/>
            <a:ext cx="4867800" cy="19900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усвоения правила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 самопроверки: нужно назвать значение приставки и выбрать букву.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значение приставки определено верно, буква выбирается уверенно и без лишних догадок.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 теме правописания приставок пре- и при-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50" y="360000"/>
            <a:ext cx="4993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о приставках пре- и при-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287400"/>
            <a:ext cx="34872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 простое: буква в приставке зависит от смысла слова. Если научиться замечать значение, можно правильно писать при- и пре-, а словарные слова запоминать отдельно.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2026-05-22T07:15:20Z</dcterms:created>
  <dcterms:modified xsi:type="dcterms:W3CDTF">2026-05-22T07:15:20Z</dcterms:modified>
</cp:coreProperties>
</file>