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экосистемы — место сосуществования природы и человека в ограниченном пространстве.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растений и животных в городских условиях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городская экосистема?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экосистема включает дома, улицы и парки вместе с живыми организмами. Более половины людей живут в городах, где природа сталкивается с ускоренными изменениями и адаптацией сообществ.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городов сокращает природные ландшафты: леса и водоёмы замещаются асфальтом и бетонными поверхностями, уменьшая природные места обитания.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парки и скверы создаются для зелёных островков, но они не полностью компенсируют утрату естественных биотопов, влияя на биоразнообразие.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городской застройки на природу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остров тепла повышает температуру, создавая сложные условия для растений и животных, требующие особых адаптаций к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выживания растений в городе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загрязнениям и климату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такие как липа и клён, хорошо переносят загрязнение воздуха, пыль и сухость. Их устойчивость позволяет им выживать на улицах и в скверах города.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зелёных насаждений в городской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Газоны и кустарники укрепляют почву и борются с эрозией. Специально высаженные растения фильтруют воздух, улучшая экологическую обстановку.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зелёных насаждений в городах России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с более высокой озеленённостью жизнь животных и растений чувствительнее и разнообразнее благодаря чистой и комфортной среде.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зелёных зон, тем выше биоразнообразие и качество среды для обитания городских организмов.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Росстата и региональных экологических служб, 2023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4669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33344" y="1686040"/>
            <a:ext cx="374588" cy="428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растений в городах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распространённых уличных деревьев, устойчива к стрессам городской среды и эффективно очищает воздух.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 мелколистная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Популярный кустарник, даёт плоды для птиц и выдерживает загрязнение и изменение почв в городских зелёных зонах.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обыкновенная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применяется для живых изгородей и украшения дворов, активно сопротивляется пересушиванию и пыльности.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Сирень обыкновенная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используется в парках и на улицах за способность приспосабливаться к изменённым городским условиям и быструю регенерацию.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остролистный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фауна: знакомство с обитателями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Голуби и воробьи — самые обычные жители улиц. Они привыкли использовать корм из мусора и строить гнёзда на зданиях, легко адаптируясь к шуму и присутствию человека.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города: голуби и воробьи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пригородах и крупных парках можно встретить лисиц и зайцев, которые используют зелёные зоны для охоты и укрытия от человеческой активности.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на окраинах: лисы и зайцы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находят приют в парках и заброшенных садах, а белки ловко перемещаются по деревьям и электропроводам, питаясь орехами и семенами.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млекопитающие: ежи и белки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411304"/>
            <a:ext cx="4348200" cy="14387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городских и лесных животных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отражает, какие виды преобладают в городе и какая численность у них вне урбанизированной территории.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виды, привыкшие к людям, имеют более высокую численность, тогда как крупные хищники встречаются реже в городе.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мониторинг природы, 2023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изменяют рацион, используя отходы и остатки пищи человека, что позволяет им выживать в условиях ограниченных природных ресурсов.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 строят гнёзда на крышах и балконах, находя укрытия в архитектуре зданий и сокращая зависимость от естественных мест.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животных к жизни в городе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активно используют подземные коммуникации, такие как канализации, для перемещения и укрытия от хищников.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 становятся менее пугливыми, что помогает им исследовать новые территории и использовать городские источники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городских птиц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и голуби предпочитают гнездиться на крышах и балконах, благодаря чему они защищены от многих наземных врагов.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городские птицы остаются в черте города круглый год, снижая миграционные перелёты благодаря постоянному доступу к пище и укрытиям.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шума на поведение птиц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птицы адаптируют вокал и время активности, чтобы эффективнее общаться и избегать опасностей, создаваемых шумом транспорта и урбанистической суетой.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изменяют голос и ритмы поведения, чтобы компенсировать воздействие шума города, что отражает гибкость их адаптаций.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экологического факультета МГУ, 2023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насекомых в городе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успешно освоили подземные пространства городов, создавая сложные муравейники под тротуарами и парками. Их деятельность влияет на аэрацию почвы и переработку органического материала.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под тротуарами: подземные строители города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используют городские цветы в парках и скверах для питания и размножения. Некоторые виды демонстрируют удивительную устойчивость к городским условиям и загрязнениям.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бабочки: живая краса и опылители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79455"/>
            <a:ext cx="4348200" cy="1784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наблюдений животных в Москве (2023)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как часто горожане встречают различных животных в пределах столицы.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проявляют наибольшую видимую активность, тогда как мелкие млекопитающие встречаются реже, что отражает их поведение и образ жизни.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служба мониторинга природы, 2023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городских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воды и почвы вызывает ухудшение здоровья чувствительных видов и снижение разнообразия в городской среде.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естественной пищи и распространение инфекционных заболеваний значительно усложняют выживание городских видов.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дорожное движение и отражающие стеклянные фасады зданий становятся причиной травм и гибели животных.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оазисы в городской среде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парков и скверов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 и скверы служат убежищами для птиц, насекомых и мелких млекопитающих, обеспечивая пищу и условия для размножения. Они способствуют сохранению биологического разнообразия в городе.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значение зелёных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 формируют у горожан экологическое сознание, предоставляют место для отдыха и образовательных мероприятий, способствуя бережному отношению к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4119" y="3188538"/>
            <a:ext cx="267563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320" y="3212188"/>
            <a:ext cx="428400" cy="38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городскими животными помогает детям формировать эмпатию и ответственность за окружающую среду, улучшая их понимание экологии.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заботы и внимания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делают городскую среду более живой и уютной, помогая распространить знания о природе и её значении.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комфортной среды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птицами и белками стимулируют познавательный интерес и способствуют формированию устойчивой связи с природой среди горожан.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биологии и природе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влияют на жителей города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Санкт-Петербурге была зафиксирована встреча четырёх видов, редких для городской территории, включая птиц и млекопитающих.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редких видов животных были зарегистрированы в городских парках Москвы и Петербурга, что свидетельствует о способности некоторых видов адаптироваться к урбанизированной среде.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экологической службы городов, 2023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горожане защищают природу города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деревья и кустарники, создавая новые зелёные зоны и улучшая качество окружающей среды.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Распространяют знания о природе через социальные проекты и школьные уроки, формируя экологическую сознательность.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Участвуют в экологических акциях, помогая очистить и благоустроить парки, скверы и водоёмы.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Устанавливают кормушки и поилки для птиц, поддерживая городскую фауну в зимний период.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в городской экосистеме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стабильности городской природы и роли человека в её сохранении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природе города формируют у школьников экологическую ответственность и желание участвовать в сохранении биоразнообразия, что способствует здоровью окружающей среды и будущему планеты.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городской природы для школьников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2026-05-08T17:46:53Z</dcterms:created>
  <dcterms:modified xsi:type="dcterms:W3CDTF">2026-05-08T17:46:53Z</dcterms:modified>
</cp:coreProperties>
</file>