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корне слова буквы Е и О иногда исчезают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узнаем, как гласные умеют «прятаться» в корне слова.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 уже умеешь находить корень, отличать родственные слова от форм одного слова и замечать, как слова меняются по числу и падежу. Именно так удобно искать беглые Е и 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знакомые помощники: корень, форма слова и родственные слова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и формы одного слова
</a:t>
            </a:r>
            <a:endParaRPr lang="en-US" sz="3091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похожи по смыслу и имеют общий корень: стол, столик, столовый. Но у них могут быть разные приставки, суффиксы и окончания.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одного слова сохраняют одно и то же значение, а меняется только его окончание: стол, стола, столу. Это всё ещё одно слово, только в разных формах.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заметить беглую гласную, нужно сравнивать именно формы одного слова. Тогда видно, что буква в корне может исчезнуть не случайно, а по правилу.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беглая гласная на письме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форме слова гласный есть, а в другой он исчезает: сон — сна, день — дня, пень — пня. Корень словно становится короче на одну букву.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смысл слова остаётся узнаваемым. Мы всё равно понимаем, о чём идёт речь, поэтому такие изменения не пугают, а только немного хитрят.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удобно запоминать и сравнивать. Если форма меняется одинаково, значит, это не ошибка, а обычное языковое правило.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Беглая буква Е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Беглая Е часто встречается в парах день — дня, пень — пня, лев — льва. Вторая форма показывает, что буква может исчезать именно в корне.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исчезновения Е рядом остаётся мягкий согласный: дн-, пн-, льв-. Поэтому слово не теряет узнаваемость и звучит привычно для русского языка.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особенно полезны для наблюдения. Они показывают, что буквы в корне могут меняться не по ошибке, а по чёткому правилу.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Беглая буква О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Беглая О хорошо видна в словах сон — сна, лоб — лба, рот — рта. В короткой форме буква исчезает, и корень становится короче.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редкость и не загадка, а обычное явление в русском языке. Поэтому не стоит удивляться, когда в другой форме знакомая буква вдруг «убегает».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беглую гласную в слове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сравнить две формы одного слова и заметить исчезновение Е или О.
</a:t>
            </a:r>
            <a:endParaRPr lang="en-US" sz="15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7394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4431" y="42294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10356" y="4186700"/>
            <a:ext cx="502800" cy="50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гласные исчезают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Беглые гласные появились очень давно. Со временем в одних формах они сохранились, а в других исчезли, поэтому корень стал выглядеть по-разному.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пришло из истории языка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Русскому языку важно, чтобы слова легко произносились. Иногда без лишней гласной слово звучит короче и проще, и это помогает речи быть плавной.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слова удобнее звучат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гласная исчезает, мы замечаем это не только на слух, но и в записи. Поэтому полезно сравнивать формы слова и внимательно смотреть на корень.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письме это тоже видно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беглые Е и О встречаются чаще всего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гласные встречаются в коротких словах, которые легко меняются по форме: день, сон, пень, лоб, рот, лев. В них изменение заметно сразу.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хорошо беглые гласные видны в падежных формах: день — дня, лоб — лба, рот — рта. Здесь корень как будто делает маленький фокус.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слово, тем легче увидеть, как одна буква исчезает. Поэтому такие примеры так любят на уроках русского языка.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парах сон — сна и день — дня гласная действительно исчезает. Это и есть беглая Е или О, которая меняется по правилу.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 с беглой и обычной гласной
</a:t>
            </a:r>
            <a:endParaRPr lang="en-US" sz="2975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 в словах лес — леса буква остаётся на месте. Значит, это обычная гласная в корне, и её нельзя путать с беглой.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Слова-ловушки и внимательность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спеши считать беглой гласной любую похожую пару слов: дом — дома не подходит, потому что буква О остаётся на месте и не исчезает.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проверь, являются ли слова формами одного и того же слова. Если смысл меняется слишком сильно, перед тобой не наша тема, а просто другое слово.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именно корень: у слов с беглой гласной он заметно укорачивается. Если буква никуда не пропадает, значит, правило здесь не работает.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 внимателен, как маленький сыщик: не все похожие слова друзья. Помогают только проверенные пары и сравнение одной и той же основы.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буква пропадает только в одной форме, пиши слово по правилу, а не по памяти одной записи. Проверка двух форм спасает от смешных ошибок.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писать такие слова без ошибок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несколько надёжных пар: день — дня, сон — сна, лоб — лба, рот — рта. Они подсказывают, где буква может исчезнуть.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пишешь слово, попробуй изменить его форму и посмотреть, остаётся ли Е или О в корне. Так легче выбрать правильное написание.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в тетради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заметить беглую гласную в форме слова и записать его без ошибки.
</a:t>
            </a:r>
            <a:endParaRPr lang="en-US" sz="144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675" y="1584875"/>
            <a:ext cx="43995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74175" y="1584875"/>
            <a:ext cx="3771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74250" y="1584875"/>
            <a:ext cx="3771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11475" y="1584875"/>
            <a:ext cx="50280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2100" y="1604408"/>
            <a:ext cx="521700" cy="4637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пары для наблюдения
</a:t>
            </a:r>
            <a:endParaRPr lang="en-US" sz="3200" dirty="0"/>
          </a:p>
        </p:txBody>
      </p:sp>
      <p:sp>
        <p:nvSpPr>
          <p:cNvPr id="16" name="Text 2"/>
          <p:cNvSpPr txBox="1"/>
          <p:nvPr/>
        </p:nvSpPr>
        <p:spPr>
          <a:xfrm>
            <a:off x="2188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— дня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паре буква Е исчезает, а мягкий согласный остаётся. На письме видно, как корень становится короче и слово всё равно узнаётся сразу.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2001875" y="2155150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— сна
</a:t>
            </a:r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беглая О пропадает в другой форме слова. Сравнение помогает заметить, что значение не меняется, а написание корня становится короче.
</a:t>
            </a:r>
            <a:endParaRPr lang="en-US" sz="1354" dirty="0"/>
          </a:p>
        </p:txBody>
      </p:sp>
      <p:sp>
        <p:nvSpPr>
          <p:cNvPr id="18" name="Text 4"/>
          <p:cNvSpPr txBox="1"/>
          <p:nvPr/>
        </p:nvSpPr>
        <p:spPr>
          <a:xfrm>
            <a:off x="38019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Лоб — лба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 особенно удобна для тренировки: буква О исчезает, и корень выглядит совсем коротким. Такое превращение хорошо запоминается.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01975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 — рта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коротких словах изменение видно особенно ясно. О пропадает, а форма слова подсказывает, как писать его правильно без лишних сомнений.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740205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— льва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помогает увидеть беглую Е и мягкость согласного рядом. Такие примеры делают правило живым и понятным, а не скучным.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беглая гласная отличается от ошибки
</a:t>
            </a:r>
            <a:endParaRPr lang="en-US" sz="3184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Беглая Е или О исчезает только в нужной форме слова и повторяется у похожих примеров. Это не случайность, а языковое правило.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Ошибка, наоборот, не поддерживается другими словами и не подходит к проверенной паре. Если сравнить лоб — лба и сон — сна, правильное чередование видно сразу.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на слайде особенно хорошо показывают, как корень может стать короче на одну букву.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коротких словах изменение заметно быстрее всего: одна буква исчезает, и корень словно прячется. Так правило запоминается легче и веселее.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 слайде: сон, лоб, рот, лев, день, пень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тему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и проверок помогает заметить беглую гласную и не спутать её с обычной буквой.
</a:t>
            </a:r>
            <a:endParaRPr lang="en-US" sz="140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Беглые гласные Е и О могут исчезать в корне слова, но смысл слова остаётся тем же. Именно это и делает их такими интересными.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помнить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сравнивай формы одного слова и ищи общий корень. Так ты сразу заметишь, где буква появляется, а где прячется.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не только на написание, но и на значение. Если слова родные, они сохраняют смысл, даже когда корень становится короче.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Запомни: внимательное сравнение помогает увидеть правило, а не гадать. Русский язык любит сюрпризы, но честно подсказывает их в нужной форме.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76200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парах сон — сна, день — дня, лоб — лба корень узнаётся без труда. Буква меняется или исчезает, но слово остаётся тем же знакомым приятелем.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Мини-наблюдение: слово меняется, а смысл остаётся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89783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Такие наблюдения удобно делать на уроке: они короткие, понятные и даже немного похожи на фокус. Только это не магия, а правило русского языка.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 узнать беглые Е и 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Беглые Е и О то появляются, то исчезают в корне. Сравнивай формы слов, замечай корень и пиши уверенно — русский язык любит внимательных читателей.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2026-05-21T22:17:22Z</dcterms:created>
  <dcterms:modified xsi:type="dcterms:W3CDTF">2026-05-21T22:17:22Z</dcterms:modified>
</cp:coreProperties>
</file>