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богатства нашего края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 родники делают наш край живым и красивым.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вода важна для жизни края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окружает нас повсюду: в реках, озёрах, почве и живых организмах. Она помогает расти растениям, даёт жизнь животным и людям, а ещё делает землю плодородной и удобной для жизни.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3028" y="1737950"/>
            <a:ext cx="259914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начинается с истока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— это непрерывный поток воды, который движется от истока к устью. По пути к ней присоединяются притоки, а берега и русло задают её форму.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истока к устью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реки можно увидеть широкий разлив, тихие заводи, повороты и быстрые участки течения. Такие приметы помогают понять, как живёт река и почему она так важна.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реке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— спокойные водные зеркала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края озёра важны как место отдыха, дом для многих живых существ и запас чистой воды. Беречь их особенно нужно, ведь спокойная вода очень уязвима.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озёрах живут рыбы, лягушки, водные насекомые и птицы. Одни озёра глубокие и холодные, другие мелкие и быстро прогреваются летом, но все они нужны природе.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окружено сушей, поэтому его поверхность часто кажется гладкой и тихой. В таком водоёме легко заметить отражение неба, деревьев и облаков.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325" y="2110925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4838" y="2087925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31363" y="2110921"/>
            <a:ext cx="468000" cy="41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знать о родниках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632325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 появляется там, где подземная вода выходит на поверхность сама. Она обычно холодная, свежая и особенно приятная на вкус.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2325" y="264430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из-под земли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531850" y="3216300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именно с родника начинается ручей. Потом он становится частью реки и продолжает свой путь по земле, питая всё вокруг.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531850" y="2644250"/>
            <a:ext cx="21384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ручья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6431375" y="3110467"/>
            <a:ext cx="21597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Родники охраняют особенно аккуратно, потому что они помогают сохранять влагу в природе и дают людям чистую, полезную воду.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431375" y="2614450"/>
            <a:ext cx="2138400" cy="4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бережного отношения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путешествует между солнцем, воздухом, облаками, землёй и водоёмами.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вода в природе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175" y="1770259"/>
            <a:ext cx="468000" cy="41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635175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Щука, окунь, карась и плотва находят корм в воде и прячутся в зарослях. У каждой рыбы есть своё любимое место и свой способ плавать.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и раки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4897007" y="2243700"/>
            <a:ext cx="3651000" cy="8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Лягушки живут у берега и любят мелководье, а раки прячутся под камнями и корягами. Им нужны чистая вода и спокойные укрытия.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водные соседи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48970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Водомерки, жуки и другие насекомые живут на поверхности или рядом с ней. Они помогают природе, а заодно очень ловко бегают по воде.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воды
</a:t>
            </a:r>
            <a:endParaRPr lang="en-US" sz="1600" dirty="0"/>
          </a:p>
        </p:txBody>
      </p:sp>
      <p:sp>
        <p:nvSpPr>
          <p:cNvPr id="17" name="Text 8"/>
          <p:cNvSpPr txBox="1"/>
          <p:nvPr/>
        </p:nvSpPr>
        <p:spPr>
          <a:xfrm>
            <a:off x="631800" y="3900175"/>
            <a:ext cx="3651000" cy="7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Утки, чайки и другие птицы ищут корм, отдых и безопасные места для гнёзд. Берега для них — почти как природная столовая и дом.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водоёмов нашего края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Камыш, рогоз, осока, ива и кувшинки растут у берега и в мелководье. Их корни укрепляют почву, а заросли защищают берег от размывания.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местах прячутся маленькие животные и птицы. Кувшинки и камыши делают водоём особенно красивым, будто природа сама нарисовала открытку.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Береговые растения помогают воде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каждый день: чтобы пить, готовить еду, умываться и поливать огороды. Без неё даже самый весёлый завтрак быстро станет грустным.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водоёмов люди отдыхают, катаются на лодках, гуляют и ловят рыбу. Вода не только полезна, но и дарит радость, если к ней относиться бережно.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используют в больницах, школах и на заводах, а ещё для пожарной безопасности. Чистая вода помогает людям жить спокойно и заботиться о здоровье.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нужна вода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помогала появляться поселениям
</a:t>
            </a:r>
            <a:endParaRPr lang="en-US" sz="38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выбирали берега рек, озёр и родники, потому что там всегда можно было найти воду для питья и хозяйства.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удобное место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6091375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замечали пользу водоёма, рядом появлялись дома, дороги и поселения. Так многие места начали свою историю у воды.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091375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— города и сёла
</a:t>
            </a:r>
            <a:endParaRPr lang="en-US" sz="1600" dirty="0"/>
          </a:p>
        </p:txBody>
      </p:sp>
      <p:sp>
        <p:nvSpPr>
          <p:cNvPr id="12" name="Text 6"/>
          <p:cNvSpPr txBox="1"/>
          <p:nvPr/>
        </p:nvSpPr>
        <p:spPr>
          <a:xfrm>
            <a:off x="3225850" y="2835750"/>
            <a:ext cx="26016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водой было легче поить животных, выращивать хлеб и строить мельницы, пристани и рыбацкие стоянки.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225850" y="224370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жизнь и труд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69825" y="1901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Чистая вода легко портится из-за мусора на берегу, грязных стоков и разлитого масла. Даже маленький пакет или банка могут запутать птицу, поранить рыбу и испортить вид места.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69825" y="3510775"/>
            <a:ext cx="3351900" cy="10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берег загрязнён, вода становится опаснее и для людей, и для животных. Поэтому порядок у водоёма начинается с каждого аккуратного шага и убранной за собой вещи.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и её враги
</a:t>
            </a:r>
            <a:endParaRPr lang="en-US" sz="3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показывает, как каждый человек помогает рекам, озёрам и родникам оставаться живыми и чистыми.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сохранить чистоту водоёмов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у водоёма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Подходить к воде можно только вместе со взрослыми. Так безопаснее и спокойнее: рядом всегда есть тот, кто поможет и вовремя заметит опасность.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 стоит купаться в незнакомом месте, бегать по скользким камням и толкаться на берегу. У воды даже шутки должны быть осторожными.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После отдыха нужно убрать бутылки, пакеты и остатки еды. Тогда место останется красивым, а следующему гостю не придётся вздыхать по поводу мусора.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Нельзя ловить маленьких животных, шуметь без нужды и тревожить птиц. Водный берег — их дом, а в доме не принято хлопать дверями.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362" y="1747259"/>
            <a:ext cx="317625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007" y="1770259"/>
            <a:ext cx="468000" cy="41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0007" y="3403734"/>
            <a:ext cx="46200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юного исследователя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воды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 прозрачная вода часто выглядит чище, чем мутная. По цвету можно заметить, не принесло ли течение грязь после дождя или таяния снега.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течения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вода шумит, закручивает листочки и двигает травинки у берега. Спокойная вода, наоборот, будто отдыхает и почти не шевелится.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следы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Камыш, кувшинки, следы зверька или отпечатки лап на сыром песке подсказывают, кто живёт рядом. Так наблюдатель узнаёт водоём лучше, чем по картинке в книжке.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 берега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птицам легко понять, нравится ли им место. Если утки, чайки или другие птицы спокойно держатся рядом, берег им подходит для отдыха и поиска пищи.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в разные времена года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лёд тает, реки разливаются, а берега становятся влажными и яркими. Летом у воды много зелени, насекомых и людей, которые пришли отдохнуть.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лето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вода темнеет и остывает, а зимой многие реки и озёра покрываются льдом и снегом. Водоём всё время меняется, словно примеряет разные наряды.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зима
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Такие места нужно беречь очень осторожно. Одно неосторожное действие может навредить надолго, а восстановить хрупкую природу потом бывает трудно.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Болота, старицы и маленькие родники тоже очень ценны. Они помогают удерживать влагу, а ещё служат укрытием для многих живых существ.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Заповедные берега особенно важны, потому что там природа живёт почти без вмешательства человека. Здесь легче сохранить редкие растения, птиц и насекомых.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ценные места у воды
</a:t>
            </a:r>
            <a:endParaRPr lang="en-US" sz="3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народной памяти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народной памяти вода связана с родным домом и родной землёй. Поэтому к ней относятся с уважением, как к давнему и мудрому другу.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Названия рек и озёр нередко подсказывают, какая рядом местность: лесная, болотистая, светлая или каменистая. В одном названии иногда прячется целая история.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 воде люди сочиняли пословицы, песни и сказки. В них вода часто означает жизнь, добро, силу и чистоту — почти как волшебный помощник.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После прогулки можно собрать свой мусор, не рвать растения у берега и экономно использовать воду дома. Такие мелочи кажутся простыми, но для природы они очень важны.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Птиц стоит кормить подходящей едой, а не крошками из вредных привычек. Если каждый сделает хотя бы одно доброе дело, вода вокруг станет чище и радостнее.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дела для большой пользы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 реке, озеру или роднику можно понять, какие рядом есть леса, поля, холмы и низины. Вода словно подсказывает, как устроена местность.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 воде можно читать историю природы, как по очень интересной книге. Только страницы в ней не шелестят, а тихо блестят на солнце.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Быстрые реки, тихие озёра и холодные родники рассказывают о характере края не хуже карты. У каждого водоёма свой голос и свой нрав.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Если у берега растут камыш, ива или кувшинки, значит, здесь есть подходящие условия для этих растений. А вместе с ними появляются и их маленькие соседи.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узнать о нашем крае по воде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озёра, родники и пруды делают наш край красивым и живым. Если заботиться о чистоте воды и бережно относиться к природе, у неё всегда будет доброе будущее.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воду — значит беречь жизнь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2026-05-21T09:38:00Z</dcterms:created>
  <dcterms:modified xsi:type="dcterms:W3CDTF">2026-05-21T09:38:00Z</dcterms:modified>
</cp:coreProperties>
</file>