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многоугольников и правильные многоугольники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нас: углы, формулы и симметрия многоугольников.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встречаются в задачах, чертежах, плитке, знаках и орнаментах. Понимание их углов помогает находить неизвестные величины, проверять построения и распознавать правильные фигуры.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606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1244" y="1483351"/>
            <a:ext cx="249187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многоугольника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фигура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образован замкнутой ломаной линией. Его стороны соединяются последовательно, а внутри получается плоская фигура с чёткой границей и вершинами.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вершины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всегда совпадает с числом вершин. У треугольника их три, у четырёхугольника — четыре, у пятиугольника — пять, и так далее.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фигуры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вершина образует внутренний угол многоугольника. Именно эти углы помогают сравнивать фигуры, находить их сумму и изучать свойства правильных многоугольников.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и внешний угол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расположен внутри многоугольника и образован двумя соседними сторонами. По нему удобно описывать форму фигуры и вычислять её свойства.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возникает при продолжении одной из сторон за вершину. Такой угол помогает рассматривать поворот фигуры и использовать важные геометрические формулы.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выпуклого многоугольника внутренний и внешний углы при одной вершине смежные, поэтому их сумма всегда равна 180°. Это удобно показывать на рисунке.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выпуклого многоугольника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фигуры с разным числом сторон и увидеть общий рост суммы углов.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треугольника каждое добавление стороны увеличивает сумму внутренних углов на 180°.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выпуклые многоугольники, вычисления по формуле (n−2)·180°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(n−2)·180°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сумму внутренних углов выпуклого n-угольника.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сколько градусов составляют все внутренние углы вместе. Она основана на разбиении фигуры на треугольники из одной вершины.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сумма внутренних углов выпуклого многоугольника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сумму углов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на сумму внутренних углов многоугольника.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многоугольника
</a:t>
            </a:r>
            <a:endParaRPr lang="en-US" sz="2734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одинаковой длины. Благодаря этому фигура выглядит аккуратно и сохраняет одинаковую форму по всему контуру.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тоже равны между собой. Именно это делает фигуру симметричной и отличает её от обычного многоугольника с разными углами.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часто встречаются в узорах, плитке и архитектуре. Их удобно распознавать, потому что они выглядят одинаково при повороте вокруг центра.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многоугольников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изменяются сумма внутренних углов и один угол при разном числе сторон.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один внутренний угол.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формулы для правильных многоугольников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угла правильного n-угольника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внутренних углов по формуле (n−2)·180°. Это значение относится ко всей фигуре, а не к одному углу.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поровну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 правильном многоугольнике все углы равны, сумму делят на число сторон. Так получают величину одного внутреннего угла.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выходит 90°, для правильного шестиугольника — 120°, а для правильного восьмиугольника — 135°. Формула подходит только для правильных многоугольников.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внутренний угол при росте числа сторон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меньше заметна «ломаность» его границы и тем ровнее выглядит фигура.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сторон приближает внутренний угол к 180°, поэтому форма становится всё ближе к окружности.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формуле угла правильного n-угольника ((n−2)·180°)/n.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многоугольника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внешних углов любого выпуклого многоугольника всегда равна 360°. Это верно независимо от того, сколько сторон у фигуры и как она изображена.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внешние углы одинаковы. Значит, каждый из них находится делением 360° на число сторон: 360°/n.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вдоль границы фигуры и поворачивать в каждой вершине, общий поворот вокруг многоугольника составляет полный круг. Именно поэтому получается 360°.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правильного шестиугольника внешний угол равен 60°, для восьмиугольника — 45°, а для десятиугольника — 36°. По ним удобно проверять вычисления.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правильный многоугольник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выполняется по трём признакам: равные стороны, равные углы и выпуклая форма.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 жизни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и экономия пространства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Шестиугольная форма пчелиных сот не случайна: такие ячейки плотно прилегают друг к другу и почти не оставляют пустот. В природе это помогает рационально использовать материал и пространство, сохраняя прочность конструкции.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узоры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легко заметить в напольной плитке, шахматной доске и на клетчатой бумаге. Они удобно заполняют поверхность без щелей, поэтому часто встречаются там, где важны порядок, точность и повторяющийся рисунок.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архитектурные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и восьмиугольники можно увидеть в дорожных знаках, декоративных вставках и элементах зданий. Правильные формы помогают сделать изображение заметным, устойчивым и красивым, особенно когда нужен чёткий симметричный контур.
</a:t>
            </a:r>
            <a:endParaRPr lang="en-US" sz="9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56201"/>
            <a:ext cx="4392900" cy="20995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для разных многоугольников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сумма внутренних углов и угол правильного многоугольника при разном числе сторон.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числа сторон каждый внутренний угол становится больше, а сумма внутренних углов растёт на 180° при добавлении новой стороны.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формулам (n−2)·180° и ((n−2)·180°)/n.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угла от числа сторон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удобно использовать для быстрой проверки ответов и сравнения фигур с разным числом сторон.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его внутренний угол и тем ближе он к 180°.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формуле ((n−2)·180°)/n.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075" y="1571326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формулы углов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расчёт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находить неизвестные углы без полного построения фигуры. Это экономит время и делает решение задач более точным и понятным.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можно проверить, правильно ли изображён многоугольник и совпадают ли данные с условием задачи. Так легче заметить неточности.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используют в геометрии, черчении, дизайне и моделировании. Они помогают сравнивать фигуры с разным числом сторон и находить ошибки в вычислениях.
</a:t>
            </a:r>
            <a:endParaRPr lang="en-US" sz="13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 углы многоугольников
</a:t>
            </a:r>
            <a:endParaRPr lang="en-US" sz="2625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нужную формулу и не пропустить проверку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внутренний угол принимают за внешний и наоборот. Из-за этого меняется и формула, и ответ, поэтому сначала важно определить, какой именно угол дан в задаче.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счёте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неправильно считают число сторон или забывают, что сумма внешних углов выпуклого многоугольника всегда равна 360°. Такие ошибки легко испортят весь результат.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для правильного многоугольника нельзя применять к любой фигуре. Если стороны или углы не равны, нужно использовать только те свойства, которые действительно указаны в условии.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верное вычисление может быть засчитано неверно, если не указаны градусы или ответ записан неаккуратно. Поэтому полезно сразу проверять единицы измерения и оформление.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многоугольников подчиняются простым формулам, а у правильных фигур они особенно удобны для вычислений. Эти знания помогают решать задачи, проверять чертежи и узнавать геометрию в окружающем мире.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2026-06-03T10:17:12Z</dcterms:created>
  <dcterms:modified xsi:type="dcterms:W3CDTF">2026-06-03T10:17:12Z</dcterms:modified>
</cp:coreProperties>
</file>