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местоимения-прилагательные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уточняют предмет и делают речь точнее.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определительные местоимения
</a:t>
            </a:r>
            <a:endParaRPr lang="en-US" sz="263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и точно указать на предмет, не перегружая фразу. Они часто встречаются в учебных текстах, правилах и обычной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определительные местоимения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каждый, всякий и любой показывают общий смысл: речь идёт не об одном предмете, а о любом из группы или о каждом по отдельности.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сам, самый, другой и иной помогают выделить предмет среди других, подчеркнуть его отличие, самостоятельность или особое положение в ряду.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весь и его формы обозначают целое, полную совокупность или завершённость действия: речь идёт обо всём предмете, а не о части.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 указывают на свободный выбор или замену: любой, другой, иной. Они помогают избежать повторов и сделать высказывание короче.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определительные местоимения и их 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употребительные слова этой группы, их смысл и краткий пример использования.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видно, что одно и то же грамматическое разряд может передавать разные оттенки смысла: выбор, целостность, выделение и самостоятельность.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«Определительные местоимения-прилагательные»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определительное местоимение в предложении
</a:t>
            </a:r>
            <a:endParaRPr lang="en-US" sz="212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признакам: вопрос, значение, связь с существительным и роль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 прилагательное: в чем сходство и различие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местоимения, и прилагательные согласуются с существительным: меняются по роду, числу и падежу. Поэтому в словосочетании они часто выглядят очень похоже.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прямо называет признак предмета: высокий, новый, добрый. Определительное местоимение признак не называет, а лишь указывает на предмет или уточняет его значение.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ярче и точнее, а определительные местоимения помогают кратко выразить выбор, полноту, самостоятельность или отличие без лишних слов.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это хорошо видно в сочетаниях: весь класс, каждый ученик, сам ответ, другой вариант. Такие примеры легко показывают различие между двумя частями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определительных местоимений по смыслу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помогают быстрее запомнить, какие слова относятся к этой теме и как они используются в 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учебной речи встречаются слова обобщения; они проще всего связываются с повседневными примерами.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 «Определительные местоимения-прилагательные»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 и согласование с существительным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изменяются по падежам: каждый — каждого — каждому — каждым; весь — всего — всему — всем; сам — самого — самому — самим.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родом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зависит от рода существительного: каждый ученик, каждая задача, каждое правило. Это помогает правильно связать слово с предметом в предложении.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делает высказывание грамматически точным. Без согласования предложение звучало бы неправильно и нарушало бы нормы русского языка.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употребляются формы все: все ученики, все тетради, все окна. Здесь местоимение показывает целую группу, а не один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и употребления в 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«Определительные местоимения-прилагательные»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определительные местоимения используются в предложениях и какое значение передают.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группа слов передаёт разные оттенки смысла, поэтому важно смотреть не только на форму, но и на контекст.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«Сам» обозначает самостоятельность, а «самый» — усиление признака или превосходную степень. Понимание этой пары помогает точнее разбирать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«Определительные местоимения-прилагательные»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различать по значению, чтобы не допустить ошибки в предложении.
</a:t>
            </a:r>
            <a:endParaRPr lang="en-US" sz="11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 — по 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с надписью «каждый» легко показать выбор по одному предмету из целой группы. Так говорят о каждом ученике, каждом дне или каждом задании, когда важно выделить все отдельные случаи без исключения.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 — свободный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со словом «любой» может сопровождаться знаком выбора из нескольких вариантов. Это слово показывает, что подходит любой предмет из ряда: любой ответ, любая книга, любой способ, который можно выбрать без ограничения.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 — снова и 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«всякий» удобно изобразить значком повторения или множества мелких различий. Оно передает значение повторяемости и разнообразия: всякий раз, всякая мелочь, всякий случай. В речи это слово часто помогает подчеркнуть привычность или неоднообразие.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«каждый», «любой», «всякий»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«весь» и значение полноты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без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«весь» показывает предмет целиком, без деления на части: весь класс, весь день, весь текст. Оно помогает сразу понять, что речь идет о полной совокупности, а не об отдельном фрагменте.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завершенности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«весь» часто подчеркивает завершенность действия или охват всего предмета. Поэтому оно особенно удобно в ответах, правилах и описаниях, где важно показать полный объем, а не его часть.
</a:t>
            </a:r>
            <a:endParaRPr lang="en-US" sz="1354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рода и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изменяется: весь, вся, всё, все. Такие формы согласуются с существительным и звучат естественно в школьной речи: вся работа, всё упражнение, все тетради, весь кабинет.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это местоимение встречается очень часто, потому что оно делает высказывание коротким и ясным. Вместо длинного объяснения достаточно сказать: весь класс, вся работа, всё задание.
</a:t>
            </a:r>
            <a:endParaRPr lang="en-US" sz="13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«другой» и «иной»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слово по смыслу и стилю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0474" y="1406675"/>
            <a:ext cx="331780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в 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определительные местоимения работают в предложении и какое значение они передают.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местоимение уточняет предмет и стоит рядом с существительным; значение меняется от выделения до полноты и усиления.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«Определительные местоимения-прилагательные».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определительные местоимения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пишутся слитно: каждый, любой, всякий, другой, иной, самый, весь. Это важно запомнить, потому что в школьных работах такие слова не разделяются и не пишутся через дефис.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нет дефиса и раздельного написания. Если перед вами одно местоимение, оно оформляется как цельное слово: другой, иной, весь, сам. Орфографическая форма должна быть точной.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сочетаниями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похожи на местоимения, но состоят из двух слов: сам собой. Это не единое слово, поэтому важно различать устойчивое сочетание и отдельное определительное местоимение в предложении.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учебного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«самый-самый» звучит разговорно и не подходит для учебного стиля. В письменной работе лучше использовать правильное слово и не смешивать его с эмоциональным повторением.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одни значения чаще связаны с уроками и правилами, а другие встречаются реже в простых примерах.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обобщение: оно характерно для слов «каждый», «любой», «всякий». Значение выбора употребляется реже, потому что связано главным образом со словом «любой».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частотность по учебным примерам темы; дата не требуется.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определительных местоимений в тексте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сказать мысль короче. Вместо длинного описания достаточно написать: каждый ученик, весь класс, другой ответ, сам автор. Текст становится легче и быстрее для чтения.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уточняют, о каком предмете идет речь. Они показывают полноту, выбор, отличие или самостоятельность, поэтому предложение звучит яснее и не вызывает лишних вопросов.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разных жанрах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 правилах, инструкциях, сказках, рассказах и учебных заданиях. Они одинаково полезны там, где нужно объяснить действие, описать предмет или выделить важную деталь.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материале определительные местоимения удобно выделять цветом или шрифтом. Тогда их роль сразу заметна, а ученик быстрее запоминает значение и пример употребления.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определительные местоимения с прилагательными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часть речи по значению и роли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12" y="161195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отвечают на вопросы какой? какая? какое? какие? Это помогает узнать их в предложении и отличить от слов, которые называют предмет или действие.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согласуются с существительным по роду, числу и падежу: каждый ученик, каждая задача, каждое правило, все тетради. Такая связь делает фразу грамматически точной.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изменяются по падежам: каждого, каждому, каждым; всего, всему, всем. Формы нужно запоминать, чтобы правильно употреблять слово в речи и на письме.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смысл связан с обобщением, выделением, полнотой, выбором и самостоятельностью. Чаще всего встречаются слова весь, каждый, любой, всякий, сам, самый, другой и иной.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 запоминания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что важно 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местоимения-прилагательные помогают точно указывать на предмет и передавать разные оттенки смысла. Они согласуются с существительным, изменяются по падежам и делают речь короче, яснее и выразительнее.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2026-05-28T04:22:12Z</dcterms:created>
  <dcterms:modified xsi:type="dcterms:W3CDTF">2026-05-28T04:22:12Z</dcterms:modified>
</cp:coreProperties>
</file>