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Некрасов. «Генерал Топтыгин»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поэма о медведе, принятом за генерала, и страхе перед мнимой властью.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показывает в смешной истории серьёзную мысль: люди часто подчиняются не реальности, а громкому званию. Благодаря яркому сюжету и народной интонации произведение легко понять в 7 классе.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 сатирическая поэма о чине и страхе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 Топтыгин — не военный, а медведь, которого случайно принимают за важного начальника на зимней дороге.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возникает из резкого несоответствия: грозное звание звучит солидно, а его «носитель» остаётся обычным зверем.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показывает, как одно слово «генерал» заставляет людей забыть о внимательности, здравом смысле и собственном мнении.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Генерал Топтыгин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 на зимней дороге
</a:t>
            </a:r>
            <a:endParaRPr lang="en-US" sz="2891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на холодной дороге среди снега, сумерек и тишины. Такая обстановка сразу создаёт тревожное ожидание.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встреча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Ямщик везёт пассажира и внезапно сталкивается с медведем. Обычная поездка превращается в опасный и смешной эпизод.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испуг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возникает мгновенно, и герои начинают действовать поспешно. Именно с этого момента начинается комическая путаница.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комическая путаница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поэме показывает, как страх и поспешные выводы превращают встречу с медведем в нелепую историю.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70332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медведя смешной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 вместо чиновника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присутствие медведя разрушает серьёзность ситуации. Читатель видит то, чего не замечают герои: никакой «генерал» здесь быть не может.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 звание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генерал — несовместимые образы, поэтому само сочетание вызывает улыбку. Громкое звание не может изменить звериную природу, и это сразу делает сцену нелепой.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Ямщик и пассажир ведут себя так, будто перед ними настоящий начальник. Их осторожность выглядит смешно, потому что основана не на фактах, а на испуге.
</a:t>
            </a:r>
            <a:endParaRPr lang="en-US" sz="1578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соединяет высокий чиновный тон с обычной дорожной сценой. Контраст между важным словом и простой реальностью рождает самый яркий комизм.
</a:t>
            </a:r>
            <a:pPr algn="ctr" indent="0" marL="0">
              <a:lnSpc>
                <a:spcPct val="100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контраст
</a:t>
            </a:r>
            <a:endParaRPr lang="en-US" sz="109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зимней дороги в поэме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 перед встречей
</a:t>
            </a:r>
            <a:pPr algn="ctr" indent="0" marL="0">
              <a:lnSpc>
                <a:spcPct val="100000"/>
              </a:lnSpc>
              <a:buNone/>
            </a:pPr>
            <a:r>
              <a:rPr lang="en-US" sz="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в поэме кажется пустой и настороженной. Снег, холод и сумерки делают пространство почти неподвижным, поэтому любое движение сразу привлекает внимание. На таком фоне появление медведя выглядит особенно неожиданным и смешным.
</a:t>
            </a:r>
            <a:endParaRPr lang="en-US" sz="1107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Сани, ямщик и дорожная тревога
</a:t>
            </a:r>
            <a:pPr algn="ctr" indent="0" marL="0">
              <a:lnSpc>
                <a:spcPct val="100000"/>
              </a:lnSpc>
              <a:buNone/>
            </a:pPr>
            <a:r>
              <a:rPr lang="en-US" sz="6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детали старинного дорожного быта: сани, ямщик, пассажир, лесной край. Они создают ощущение реальной русской дороги, где случайность может нарушить привычный порядок. Из-за этого эпизод звучит очень живо.
</a:t>
            </a:r>
            <a:endParaRPr lang="en-US" sz="112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рассказа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просто описывает зиму, а делает её участником действия. Холод и темнота усиливают тревогу, а затем подчёркивают нелепость происходящего. Пейзаж помогает читателю легко представить сцену и почувствовать её настроение.
</a:t>
            </a:r>
            <a:endParaRPr lang="en-US" sz="11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энергичные фразы и народная интонация помогают запомнить сюжет. Читатель слышит не книжную речь, а живой рассказ с юмором и лёгкой насмешкой.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использует простые, разговорные слова и живые обращения, поэтому рассказ звучит естественно, как устная история. Такой язык делает поэму близкой и понятной школьникам.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повторах, преувеличении и резком переходе от бытовой дороги к официальному слову «генерал». Это усиливает нелепость и подчёркивает сатирический смысл.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язык и юмор в тексте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6242" y="1479875"/>
            <a:ext cx="458561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поэмы и их роль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персонаж помогает развить комическую ошибку и сатирический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рождается из коллективной ошибки и доверия к внешнему признаку власти.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«Генерал Топтыгин»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высмеивает чинопочитание — привычку преклоняться перед званием, не задумываясь о реальном положении дел. Из-за этого люди теряют способность трезво оценивать ситуацию.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 Некрасов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опасность слепого страха перед властью. Герои боятся не медведя как зверя, а выдуманного «высокого чина», поэтому действуют нелепо и неуверенно.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критикует неумение мыслить самостоятельно. Персонажи не проверяют очевидное, а повторяют чужую ошибку, словно чужое мнение важнее фактов.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здесь помогает увидеть серьёзную проблему: внешняя важность может быть пустой, а разум и наблюдательность гораздо ценнее громких слов.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комический эффект
</a:t>
            </a:r>
            <a:endParaRPr lang="en-US" sz="313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цепочке ошибок: чем сильнее испуг, тем нелепее действия героев и тем заметнее разрыв между внешним авторитетом и реальностью.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смешного — страх; остальные приёмы лишь усиливают абсурд и помогают раскрыть сатирический смысл.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сюжета и художественных приёмов поэмы Н. А. Некрасова «Генерал Топтыгин».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встреча запускает цепочку нелепых решений.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восприятия превращает обычную дорогу в сцену всеобщего подчинения мнимому авторитету.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«Генерал Топтыгин».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сказкой и анекдотом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как привычный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сказочной традиции медведь — знакомый персонаж, поэтому его появление сразу создаёт ощущение народного рассказа и делает необычную ситуацию особенно выразительной.
</a:t>
            </a:r>
            <a:endParaRPr lang="en-US" sz="1363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зима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дорога, сани, ямщик и лесной край напоминают устный дорожный анекдот, где важны случайность, быстрая реакция и простая, узнаваемая обстановка.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Перевёртыш и неожиданный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как смешной перевёртыш: животное принимают за начальника, а серьёзный тон только усиливает народный юмор и ощущение живой устной истории.
</a:t>
            </a:r>
            <a:endParaRPr lang="en-US" sz="13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пишет короткими, динамичными фразами, поэтому события разворачиваются быстро и зримо. Читатель легко следит за сменой действий и сразу видит комическую сцену.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поэмы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заметны повторы и ритмичные перечисления. Они создают устный, сказовый характер речи и помогают удерживать внимание, будто рассказ звучит со сцены.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глаголы передают движение, суету и растерянность героев. Благодаря им эпизод кажется живым, а смешная ошибка развивается прямо на глазах.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бытовых деталей с официальным словом «генерал» рождает сатиру. Автор намеренно сталкивает простую дорожную ситуацию и высокий чин, чтобы подчеркнуть абсурд происходящего.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Звание и внешний вид не определяют настоящее достоинство. Некрасов показывает, что важно смотреть глубже и не принимать видимость за истину.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лишает человека самостоятельности: герои перестают думать и начинают подчиняться мнимому авторитету. Поэтому ошибку порождает не медведь, а человеческая доверчивость к чину.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поэме не только развлекает, но и учит. Через комическую ситуацию автор напоминает о внимательности, разуме и умении сохранять здравый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смешного эпизода к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бытовая путаница постепенно превращается в сатирический вывод.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560750" y="1924650"/>
            <a:ext cx="25092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развязка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нарастает по цепочке, поэтому смешная история легко запоминается. Школьники быстро понимают, как страх и поспешность делают ситуацию абсурдной.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270825" y="18075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вступление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читатель попадает в ясную и яркую ситуацию: зимняя дорога, ямщик, пассажир и неожиданная встреча. Сюжет сразу захватывает внимание.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70825" y="3634103"/>
            <a:ext cx="25569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помогает увидеть, что за юмором стоит серьёзная мысль о разуме, наблюдательности и независимости от чужого мнения.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10250" y="365925"/>
            <a:ext cx="2655600" cy="44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интересно школьникам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726107"/>
            <a:ext cx="5266500" cy="186103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поэма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какие качества развивает и подтверждает эта смешная, но поучительная история.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проверять впечатления, не бояться думать самостоятельно и видеть в смешном серьёзный жизненный урок.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«Генерал Топтыгин»; анализ содержания и образов.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«Генерал Топтыгин» показывает, что Некрасов умеет соединять сатиру, живую разговорную речь и бытовую сцену, не теряя ясности и выразительности.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связано с его интересом к жизни простых людей, к народному юмору и к темам, где смешное помогает говорить о серьёзном.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курса это удачный пример того, как короткий текст может содержать и яркий сюжет, и нравственный смысл, и национальный колорит.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произведения в творчестве Некрасова
</a:t>
            </a:r>
            <a:endParaRPr lang="en-US" sz="29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история, которая учит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Некрасова смешит неожиданной путаницей, но за комизмом стоит важный урок: не поддаваться страху, проверять очевидное и ценить здравый смысл.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2026-05-22T13:48:54Z</dcterms:created>
  <dcterms:modified xsi:type="dcterms:W3CDTF">2026-05-22T13:48:54Z</dcterms:modified>
</cp:coreProperties>
</file>