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Междоусобная война на Руси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Раздробленность, Киев и княжеские союзы сделали войну почти неизбежной.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эпоху раздробленности
</a:t>
            </a:r>
            <a:endParaRPr lang="en-US" sz="2057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XII–начале XIII века Русь жила без прочного единого центра: уделы усиливались, а спор за власть всё чаще решался силой.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 период раздробленности: понятия и карта
</a:t>
            </a:r>
            <a:endParaRPr lang="en-US" sz="2429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раздробленность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раздробленность означала существование нескольких княжеств, каждое из которых имело собственный центр власти, интересы и военные силы. Единого политического ядра уже не было.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междоусобица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Междоусобица — это вооружённое столкновение между князьями одной династии. Такие войны возникали из-за споров о столе, старшинстве и праве управлять землями.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Соперничающие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что Русь была пространством конкурирующих центров: каждый удел стремился укрепить свои границы, влияние и доступ к ресурсам.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напряжение было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острые конфликты возникали там, где пересекались политические претензии, торговые пути и престижные города. Именно эти зоны становились узлами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раздробленности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прежнего общерусского центра лишило князей единого политического ориентира. Когда верховная власть стала слабее, местные правители начали действовать самостоятельно и чаще опираться на силу.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наследования был сложным и не давал бесспорного ответа, кто должен занять власть. Это открывало пространство для споров между родственниками и разными княжескими линиями.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власти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претендент стремился не ждать решения, а закрепить своё право оружием. Военная победа воспринималась как более убедительный аргумент, чем формальные договорённости.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повторяющихся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сам себя воспроизводил: один конфликт порождал следующий, потому что проигравшие не отказывались от притязаний, а победители закрепляли власть ненадолго.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Киев был главным призом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старшинства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считался главным политическим символом Руси, поэтому владение им означало признание первенства среди князей. Даже ослабленный город сохранял огромный престиж.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личного авторитета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Киева повышал статус князя не только внутри Руси, но и в глазах соседей. Это делало город особенно желанной целью для соперников.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власть воспринималась как формальное подтверждение права говорить от имени всей земли. Поэтому борьба за город была борьбой за легитимность.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новых походов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смена князя в Киеве провоцировала новые претензии. Победа одного правителя редко завершала спор, потому что соперники стремились вернуть утраченное.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 и местные центры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база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боролись не только за титул, но и за конкретные источники дохода: земли, дань, пошлины и контроль торговых маршрутов давали возможность содержать дружину.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становились местные центры, тем меньше князья зависели от Киева. Владимир, Суздаль, Галич и Новгород превращались в самостоятельные политические опоры.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дружина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ресурсами быстро превращался в военную силу: чем больше доходов получал князь, тем больше людей мог содержать и вооружать.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контроля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торговые пути и богатые земли делала конфликты особенно ожесточёнными, потому что на кону стояла не только власть, но и устойчивость княжества.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Династии, союзы и отсутствие арбитра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не спасало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Соперничали не абстрактные государства, а ветви одного княжеского рода. Близкое родство не отменяло борьбы, если на кону стояли стол, влияние и доходные земли.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судьи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арбитра, который мог бы окончательно разрешить спор, не существовало. Поэтому каждое соглашение держалось лишь до появления более выгодного союза.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договорённости быстро менялись: вчерашние союзники могли поддержать другого претендента уже в следующем походе. Союз здесь был инструментом, а не постоянством.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условиях победа зависела не только от силы, но и от умения найти новых сторонников, перехватить инициативу и использовать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протекали междоусобицы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дипломатия, военная сила и поддержка элит переходили друг в друга.
</a:t>
            </a:r>
            <a:endParaRPr lang="en-US" sz="145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власти в борьбе за земли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стремились занять ключевой город, потому что вместе с ним получали не только политический престиж, но и доступ к управлению ближайшей территорией.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гарнизоны позволяли удерживать уже завоёванные земли. Потеря опорного пункта часто означала быстрый перелом в пользу соперника.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местной знати была важна не меньше военной силы: без согласия влиятельных людей князю было труднее закрепиться в новом регионе.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примирения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могла призывать к миру и выступать посредником, но её влияние зависело от конкретной ситуации и не всегда останавливало вооружённое противостояние.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междоусобных войн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показывает, как от локальных столкновений Русь пришла к затяжной политической нестабильности.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напряжённость приходится на вторую половину XII века: именно тогда междоусобная борьба стала устойчивой нормой.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на основе общеизвестной хронологии Древней Руси.
</a:t>
            </a:r>
            <a:endParaRPr lang="en-US" sz="127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превращался в главный трофей борьбы князей.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 веке Киев не раз переходил из рук в руки, что показывало слабость единого порядка и зависимость власти от силы дружины и союзов.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Руси XII века, учебный курс истории России.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усиливался как новый опорный центр власти.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Владимиро-Суздальская земля в XII веке стала одним из самых устойчивых центров, что отражало рост политической централизации на северо-востоке Руси.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Руси XII века, учебный курс истории России.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
</a:t>
            </a:r>
            <a:endParaRPr lang="en-US" sz="5797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княжеская власть часто зависела от знати.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Галицко-Волынская земля в XII–XIII веках отличалась особенно напряжённой политической борьбой, где влияние бояр могло менять исход споров о власти.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Галицко-Волынской земли, учебный курс истории России.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союзники усиливали внутренние конфликты Руси.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князей с половцами были обычным средством борьбы в XII веке и нередко меняли баланс сил в междоусобных войнах.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сведения о межкняжеских союзах и походах XII 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беды войны — разорение, плен и бегство.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населения войны означали разорение, плен и бегство, а хозяйство восстанавливалось медленно, особенно в сельских районах и ремесленных центрах.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последствиям междоусобиц в Древней Руси.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речных пути особенно страдали от нестабильности.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путей по Днепру и Волхову делало торговлю опаснее, поэтому городам приходилось тратить больше сил на охрану и укрепления.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и торговым путям Руси XII–XIII веков.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победа не решала проблему раздробленности.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победа закрепляла отдельный удел за победителем, но не создавала общего механизма согласия, поэтому конфликты повторялись снова.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истории Руси XII–XIII веков.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слабость единства стала особенно опасной.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XIII века Русь сохраняла внутреннюю разобщённость, и это снижало способность быстро действовать против крупной внешней угрозы.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Руси накануне монгольского нашествия.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2038486"/>
            <a:ext cx="3982500" cy="9546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 и междоусобица: сравнение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единая власть и междоусобица различались по целям, участникам и результатам: порядок против соперничества, согласование против захвата власти.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едином управлении важны согласование и стабильность, а междоусобица ведёт к распаду политического единства и новым столкновениям.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междоусобных войн на Руси, учебный курс истории России.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Междоусобицы как системная проблема Руси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Междоусобицы возникли из раздробленности, подрывали политическую устойчивость и ослабляли оборону страны. Именно поэтому борьба за власть на Руси редко давала долгий и общий результат.
</a:t>
            </a:r>
            <a:endParaRPr lang="en-US" sz="40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2026-07-26T07:09:28Z</dcterms:created>
  <dcterms:modified xsi:type="dcterms:W3CDTF">2026-07-26T07:09:28Z</dcterms:modified>
</cp:coreProperties>
</file>