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после шипящих пишется мягкий знак, а когда нет.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имён существительных с шипящей на конце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учебных текстах, поэтому важно быстро определять род и выбирать правильное написание без ошибок.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 речи и на письме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согласные в конце слова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ж, ш, ч и щ. В конце существительного они требуют внимательной проверки, потому что на слух выбор буквы не всегда очевиден.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женского 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рожь, мышь и вещь показывают модель с мягким знаком. Здесь орфограмма связана не со звучанием, а с грамматическим родом слова.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мужского 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ключ, плащ и камыш пишутся без мягкого знака. Такое написание считается нормой и помогает правильно оформить слово на письме.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определить, к какому роду относится существительное. Дополнительная подсказка — подобрать местоимение он или она.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требуют 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женского рода после шипящей на конце пишется мягкий знак: ночь, дочь, мышь, рожь, вещь, печь, ложь. Это постоянное правило орфографии.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можно подставить местоимение она. Если слово сочетается с ним, в этой орфограмме пишется мягкий знак: она — ночь, она — мышь.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мягкий знак пишется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можно соотнести с местоимением он: он — врач, он — ключ, он — плащ. Это помогает увидеть род и выбрать верное написание.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мягкого знака здесь не является ошибкой. Написание без ь — обязательная норма русского языка для слов мужского рода.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мужского рода после шипящей на конце мягкий знак не ставится: врач, ключ, плащ, гараж, камыш, сторож, карандаш, товарищ.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род: мягкий знак не пишется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написание: с ь или без 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основан на шипящей в конце слова и определении рода существительного.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имён существительных с шипящей на конце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 роду и написанию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род существительного влияет на выбор мягкого знака в конце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слова определяет написание: у женского рода ставится ь, у мужского рода — нет.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шипящие в конце не подсказывают, нужен ли мягкий знак. Поэтому проверка строится на грамматике: род и местоимение.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русского языка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 их написание зависит от рода, а не от произношения.
</a:t>
            </a:r>
            <a:endParaRPr lang="en-US" sz="39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две модели написания и сравнить их по одному признаку — роду.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букв не случайно: выбор ь связан с грамматическим родом, а не со звучанием.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 теме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слов: с мягким знаком и без него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слова мужского рода, где по привычке хочется написать ь: врачь, ключь, плащь, камышь. В этих словах мягкий знак не нужен.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пропуске ь в словах женского рода: мыш, ноч, рож, вещ. Здесь мягкий знак обязателен и помогает показать род.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ориентироваться только на звучание: шипящая в конце слова часто звучит твёрдо. Поэтому проверка по слуху даёт неверный результат.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— задать вопрос кто? или что? и подобрать местоимение он или она. Тогда написание становится понятным и предсказуемым.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путают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связном тексте правило видно особенно ясно: в словах ночь, мышь и рожь мягкий знак сохраняется, потому что они относятся к женскому роду и требуют точного написания.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 словах врач и плащ мягкий знак не нужен: предложение показывает, что выбор буквы зависит не от звучания, а от грамматического рода существительного.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предложениях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«Правописание имён существительных с шипящей на конце»
</a:t>
            </a:r>
            <a:endParaRPr lang="en-US" sz="1129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род и местоимение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слово, род, местоимение и написание: так легче быстро выбрать нужный вариант в диктанте или самостоятельной работе.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заменяется на она, пишется ь; если на он — мягкий знак не пишется.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выбирать написание по слуху: слова борщ, шалаш и камыш заканчиваются на шипящую, но у них мужской род, поэтому мягкий знак не ставится.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наоборот, слова ночь, дочь, мышь и вещь пишутся с ь не потому, что звучат мягче, а потому, что относятся к женскому роду.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 не зависит от ударения, числа слогов или того, как громко и чётко произносится слово. Он связан только с грамматическим родом существительного.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правило не является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 тетради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написание мягкого знака по шипящей на конце существительного.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добавлять ь в словах врачь, ключь и плащь, хотя они мужского рода и по правилу пишутся без мягкого знака.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трудность — пропускать ь в словах мышь, ночь, рожь и вещь. Здесь ошибка возникает из-за невнимательности к роду и окончаниям.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проверка проста: задать вопрос кто? что?, определить род и при необходимости заменить слово местоимением он или она.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работах пятиклассников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удобно использовать для устной тренировки: ученики быстро распределяют их по двум группам и проговаривают правило вслух.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представлены равномерно, поэтому их удобно сравнивать и запоминать как две устойчивые орфографические схемы.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урока, подборка учебных слов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слова для двух орфографических моделей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встречается в сказках, рассказах, заданиях по чтению и упражнениях по русскому языку, поэтому его нужно узнавать быстро и уверенно.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определять род существительного, он пишет аккуратнее и меньше сомневается в словах, которые заканчиваются на ж, ш, ч или щ.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слов с шипящей на конце помогает без ошибок выполнять диктанты, списывания и проверочные работы, где важна каждая буква.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 чтении и письме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шипящую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заканчивается на ж, ш, ч или щ, остановись и не полагайся только на слух. Сначала нужно определить, является ли слово существительным.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 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подбери местоимение: она — для женского рода, он — для мужского. Это сразу подсказывает, писать ли мягкий знак на конце.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по теме урока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 для самостоятельной работы
</a:t>
            </a:r>
            <a:endParaRPr lang="en-US" sz="3084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Отработайте правило на коротких словах: так легче заметить, как род влияет на написание мягкого знака.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женском роде мягкий знак сохраняется, а в мужском роде после шипящей не пишется.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у существительных женского рода после шипящей пишется мягкий знак, а у существительных мужского рода — нет. Проверяй род, и написание станет понятным.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2026-05-22T23:01:00Z</dcterms:created>
  <dcterms:modified xsi:type="dcterms:W3CDTF">2026-05-22T23:01:00Z</dcterms:modified>
</cp:coreProperties>
</file>