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равенства треугольников и первый признак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треугольники доказываются по точным признакам.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треугольники точно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важны не внешнее сходство, а строгие признаки. Равенство треугольников помогает находить неизвестные элементы, доказывать свойства фигур и проверять правильность построений.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равными треугольниками
</a:t>
            </a:r>
            <a:endParaRPr lang="en-US" sz="3059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совпадение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треугольника называют равными, если при наложении они совпадают целиком: все вершины, стороны и углы попарно равны.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равных треугольников одинаковая форма и одинаковые размеры, даже если на чертеже они повернуты или расположены по-разному.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похожесть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означает точное совпадение, а не внешнее сходство. Поэтому для вывода нужны строгие геометрические данные.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и три угла
</a:t>
            </a:r>
            <a:pPr algn="l" indent="0" marL="0">
              <a:lnSpc>
                <a:spcPct val="115000"/>
              </a:lnSpc>
              <a:buNone/>
            </a:pPr>
            <a:r>
              <a:rPr lang="en-US" sz="6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треугольники равны, то равны все три соответствующие стороны и все три соответствующие угла.
</a:t>
            </a:r>
            <a:endParaRPr lang="en-US" sz="10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вершины, стороны и углы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сравнении треугольников нужно установить, какая вершина одного соответствует какой вершине другого. Без этого дальше легко перепутать элементы.
</a:t>
            </a:r>
            <a:endParaRPr lang="en-US" sz="1263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соответствующих вершин определяют пары соответствующих сторон. Их порядок должен совпадать, иначе запись равенства будет неверной.
</a:t>
            </a:r>
            <a:endParaRPr lang="en-US" sz="1263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углы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рассматривают в том же порядке, что и вершины. Каждый угол должен относиться к своей вершине и соседним сторонам.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соответствие выбрано правильно, запись равенства треугольников читается однозначно. Перестановка букв меняет смысл и приводит к ошибке.
</a:t>
            </a:r>
            <a:endParaRPr lang="en-US" sz="12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одну фигуру можно наложить на другую так, чтобы совместились все вершины и стороны, треугольники равны.
</a:t>
            </a:r>
            <a:endParaRPr lang="en-US" sz="1124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 используют чертежи, вырезанные модели из бумаги или прозрачные копии. Такой способ хорошо показывает совпадение элементов.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Совпали три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5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совпадают три вершины, автоматически совпадают и все соответствующие стороны с углами. Это и подтверждает равенство.
</a:t>
            </a:r>
            <a:endParaRPr lang="en-US" sz="1024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помогает быстро понять, подходят ли фигуры друг к другу, и проверить правильность рассуждений на уроке.
</a:t>
            </a:r>
            <a:endParaRPr lang="en-US" sz="1137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как наглядная проверка равенства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равенства треугольников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наборы данных достаточно задать, чтобы треугольник определялся однозначно.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данных достаточно для доказательства равенства треугольников.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7 класса, тема о признаках равенства треугольников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первого признака равенства треугольников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две стороны одного треугольника с двумя соответствующими сторонами другого треугольника. Они должны быть равны попарно.
</a:t>
            </a:r>
            <a:endParaRPr lang="en-US" sz="1143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ними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угол между этими сторонами. Именно он задаёт их взаимное положение и делает сравнение точным.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равенстве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пары сторон равны и включённые углы равны, треугольники тоже равны. Это и есть первый признак.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применяется первый признак в доказательстве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сравнении двух треугольников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дают достаточные данные для равенства треугольников.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7 класса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угла между сторонами данных недостаточно: именно он фиксирует форму треугольника и не позволяет построить другую фигуру с теми же сторонами.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треугольников с одинаковыми данными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можно показать треугольник, у которого две стороны равны 4 см и 6 см, а угол между ними равен 50°. Эти данные отмечают одинаковыми штрихами и дугой у угла. Такой чертёж удобно использовать для проверки условий.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чертёж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второго треугольника те же данные совпадают попарно, то обе фигуры полностью определены одинаково. После сравнения становится ясно, что они равны. На схеме важно сохранить одинаковый порядок вершин и одинаковые обозначения сторон.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чертёж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чаще встречаются в школьных задачах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не запомнить числа, а увидеть, какие условия действительно позволяют сравнивать треугольники без лишних построений.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используется первый признак, потому что он даёт достаточно данных при минимуме измерений.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«Равенство треугольников»; данные условные, без привязки к конкретному классу.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запись равенства треугольников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какая вершина одного треугольника соответствует вершине другого. Именно по этому соответствию затем читают запись равенства и сравнивают стороны и углы без путаницы.
</a:t>
            </a:r>
            <a:endParaRPr lang="en-US" sz="121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порядок букв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вершине A соответствует D, B — E, а C — F, то запись будет ΔABC = ΔDEF. Порядок букв показывает, какие элементы считаются попарно одинаковыми и в каком направлении их сравнивать.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равные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записи сразу следует, что AB = DE, BC = EF, AC = DF. Это удобно: не нужно отдельно перечислять все соответствия, потому что они уже зашифрованы в порядке вершин.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B равен углу E, потому что он расположен между соответствующими сторонами. Если порядок вершин нарушить, можно ошибиться и сделать неверный вывод о равенстве треугольников.
</a:t>
            </a:r>
            <a:endParaRPr lang="en-US" sz="12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первого признака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угла между сторонами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сравнивают только две стороны и спешат с выводом. Но без угла между ними данных недостаточно: при тех же длинах можно получить разные треугольники.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Перепутаны соответствия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порядке вершин меняет местами стороны и углы. Тогда запись выглядит правильной, но на самом деле сравниваются не те элементы, которые должны совпадать.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 не тот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брать именно угол между данными сторонами, а не любой из трёх. Если выбрать другой угол, условие признака перестаёт выполняться и доказательство теряет силу.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Сделан вывод по неполным данным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совпадают два элемента, это ещё не равенство. В геометрии важна полнота условий: только все нужные данные вместе дают надёжный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7483"/>
            <a:ext cx="3812100" cy="15192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становится известным после доказательства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треугольников сразу даёт несколько полезных следствий и помогает переходить от сравнения фигур к точным вычислениям и доказательствам.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Доказав равенство, можно сразу использовать равенство всех соответствующих элементов для решения задач и новых теорем.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«Равенство треугольников»; обобщение учебных следствий.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9994" y="13878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в задачах на построение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 построен по двум сторонам и углу между ними, первый признак помогает убедиться, что чертёж соответствует заданным данным и выполнен без искажений.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линейкой и транспортиром важно сравнить исходные элементы. Совпадение двух сторон и включённого угла показывает, что построение выполнено правильно.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листе есть два построенных треугольника, признак позволяет быстро проверить, равны ли они. Достаточно сопоставить заданные элементы и сделать строгий вывод.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измерений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удобен как проверка: если измерения совпали, значит, ошибки в построении маловероятны. Это помогает аккуратно выполнять школьные задания и самопроверку.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первым признаком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доказательстве равенства треугольников по двум сторонам и углу между ними.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моделирование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равные треугольники помогают создавать точные схемы и проверять симметрию. В моделях одинаковые элементы упрощают сборку и делают результат аккуратным и надёжным.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части конструкций повышают устойчивость, поэтому их часто используют в каркасах, фермах и крышах. Одинаковые детали позволяют точно соединять элементы без перекосов.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изготовлении деталей важно, чтобы одинаковые элементы совпадали по форме и размерам. Тогда механизм собирается правильно, а повторяющиеся части легко заменять друг на друга.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и орнаменты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геометрических узорах равные треугольники создают повторяющийся рисунок. Благодаря точному совпадению фигур орнамент выглядит ровным, симметричным и визуально завершённым.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идея равных треугольников в жизни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первого признака с другими признаками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задаче известны длины, иногда — углы, а иногда смешанные данные. Но если информации достаточно, результат одинаковый: треугольники равны. На схеме это удобно показать как несколько дорог, ведущих к одной вершине — строгому доказательству равенства.
</a:t>
            </a:r>
            <a:endParaRPr lang="en-US" sz="765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вывод — разные данные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признак, признак по трём сторонам и признак по стороне и двум прилежащим углам решают одну задачу: они однозначно задают треугольник. Разница только в том, какие именно элементы известны заранее. Поэтому в доказательствах выбирают тот признак, который удобнее применить по условию.
</a:t>
            </a:r>
            <a:endParaRPr lang="en-US" sz="677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ключа к одному результату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темы на уроке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закрепляется шаг, где нужно соединить условие с правильным рисунком и записать соответствие без ошибок.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трудность связана с выделением соответствующих элементов, а не с самим выводом о равенстве.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выполнения учебных упражнений на уроке; данные условные, предназначены для иллюстрации.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даёт первый признак равенства треугольников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позволяет надёжно сравнивать треугольники по двум сторонам и углу между ними. Он помогает решать задачи, проверять построения и делать точные геометрические выводы.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2026-05-28T23:38:03Z</dcterms:created>
  <dcterms:modified xsi:type="dcterms:W3CDTF">2026-05-28T23:38:03Z</dcterms:modified>
</cp:coreProperties>
</file>