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дорогах и на 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защищают каждый день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безопасность важна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 школу и домой ребёнок постоянно оказывается рядом с транспортом. Внимательность, спокойствие и знание простых правил помогают избежать большинства опасных ситуаций.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255" y="2012504"/>
            <a:ext cx="367465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65125"/>
            <a:ext cx="603375" cy="48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28" y="3677070"/>
            <a:ext cx="47354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7474" y="3725508"/>
            <a:ext cx="555401" cy="4443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8876" y="3677070"/>
            <a:ext cx="47354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дорожном движении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 выбирает безопасный переход, соблюдает сигналы светофора и не выходит на проезжую часть без осмотра дороги. Его главная задача — быть заметным и внимательным.
</a:t>
            </a:r>
            <a:endParaRPr lang="en-US" sz="129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управляет транспортом и должен следить за дорогой, скоростью и сигналами. От его действий зависит безопасность всех остальных участников движения.
</a:t>
            </a:r>
            <a:endParaRPr lang="en-US" sz="1425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обязан вести себя спокойно, пристёгиваться ремнём безопасности и не отвлекать водителя. В транспорте важно держаться за поручни и не мешать другим.
</a:t>
            </a:r>
            <a:endParaRPr lang="en-US" sz="1242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движется по правилам, следит за исправностью велосипеда, использует шлем и светоотражатели. Ему особенно важно заранее оценивать обстановку на дороге.
</a:t>
            </a:r>
            <a:endParaRPr lang="en-US" sz="1189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самоката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самоката должен ехать только там, где это разрешено, не рисковать на проезжей части и сохранять контроль над движением. Спешка здесь особенно опасна.
</a:t>
            </a:r>
            <a:endParaRPr lang="en-US" sz="11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улицу можно только в разрешённом месте: по переходу, через подземный или надземный переход. Перед выходом на дорогу нужно обязательно остановиться у края тротуара.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оценивают движение слева, затем справа, а при светофоре — его сигнал. Бег, наушники, разговоры и телефон мешают вовремя заметить опасность.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переход улицы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пешеходов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привычная дорога становится опасной, если ребёнок спешит, отвлекается или идёт слишком близко к движущемуся транспорту.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внимания и больше спешки, тем выше риск травмы. Особенно опасно выходить на дорогу, не осмотревшись.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ПДД РФ; значения условные, для сравнения риска.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сигнал требует полной остановки, жёлтый предупреждает о смене сигнала, а зелёный разрешает движение только после проверки обстановки и отсутствия опасности.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знаки, «зебра» и стрелки разметки помогают понять, где можно идти и как ориентироваться на улице, особенно на перекрёстках и возле школы.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Светофор, знаки и дорожная разметка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перекрёстке работает регулировщик, его сигналы важнее обычного светофора. В такой ситуации нужно внимательно смотреть именно на его указания.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переходе дороги в обычной городской ситуации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33762"/>
            <a:ext cx="386371" cy="343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6128" y="2679413"/>
            <a:ext cx="282367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58727" y="2713109"/>
            <a:ext cx="386371" cy="30909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привычки на улице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красный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запрещающий сигнал создаёт риск столкновения даже тогда, когда дорога кажется пустой. Водитель может не успеть остановиться, если ребёнок выходит внезапно.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из-за автобуса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выйти на дорогу из-за остановившегося транспорта, можно не заметить машину или велосипед. Видимость в такой ситуации резко уменьшается, поэтому нужно ждать безопасного обзора.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во время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 игры отвлекают от движения, и человек перестаёт следить за дорогой. Даже несколько секунд без внимания могут привести к опасной встрече с транспортом.
</a:t>
            </a:r>
            <a:endParaRPr lang="en-US" sz="139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бег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Торопливость заставляет ошибаться: ребёнок не смотрит по сторонам, идёт слишком близко к краю дороги и хуже оценивает расстояние до машины или велосипеда.
</a:t>
            </a:r>
            <a:endParaRPr lang="en-US" sz="14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безопасности снижает риск тяжёлых травм при резком торможении и столкновении. Он нужен и на переднем, и на заднем сиденье — короткая поездка не делает его менее важным.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перевозят с учётом роста и веса, используя детское удерживающее устройство. Оно помогает удержать ребёнка в правильном положении и защищает его при ударе.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в автомобиле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общественном транспорте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Ситуация, правильное действие и возможная опасность при нарушении.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поведение в салоне снижает риск падений, ушибов и других травм при резком движении транспорта.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ПДД РФ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автобусе, троллейбусе и трамвае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Заходить в транспорт и выходить из него нужно только после полной остановки, не толкаясь и не спеша. На ступеньках и у дверей особенно легко потерять равновесие.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важно держаться за поручни, не бегать по салону и не отвлекать водителя разговорами. Резкое торможение может привести к падению даже при короткой поездке.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поездке группа садится по очереди, затем пересчитывается, а все указания взрослого сопровождающего выполняются без споров. Это помогает избежать давки и потери контроля.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Рюкзаки, сумки и спортивный инвентарь нужно размещать так, чтобы они не мешали проходу и другим пассажирам. Свободный проход снижает риск зацепиться и упасть.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защищает в поездке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работают лучше всего, когда используются постоянно, а не только в «опасных» поездках или вечером.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защиту дают ремень и автокресло: они лучше всего предотвращают тяжёлые травмы при резком торможении и столкновении.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правилам безопасности на дороге и в транспорте; значения на диаграмме отражают сравнительную значимость мер, а не официальную статистику.
</a:t>
            </a:r>
            <a:endParaRPr lang="en-US" sz="9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нужно проверить тормоза, звонок, колёса и светоотражатели. Исправный транспорт помогает вовремя остановиться и предупредить других участников движения.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особенно важен при езде рядом с дорогой, на длинных маршрутах и там, где возможны падения. Он снижает риск серьёзной травмы головы.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Самокат и велосипед нельзя использовать вдвоём, для гонок или резких манёвров. Выезд на проезжую часть возможен только после проверки обстановки и в разрешённом месте.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самокат: основные правила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особенно помогают водителю заметить пешехода: светлая одежда и светоотражатели.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безопасности пешеходов в тёмное время суток; данные о видимости зависят от условий освещения и типа светоотражателя.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сумерках и ночью безопасность резко возрастает, если человек заранее позаботился о видимости. Светоотражатели работают лучше всего.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опасной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угрозе на дороге, остановке, во дворе или в транспорте.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платформе нельзя подходить к краю, бегать, играть и слушать музыку так, чтобы не слышать приближение поезда. Безопаснее заранее остановиться за линией безопасности и ждать спокойно.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пути можно только в разрешённых местах и только убедившись, что поезд не приближается. Нельзя пытаться успеть в закрывающиеся двери или выходить на путь перед составом.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на железной дороге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безопасного и опасного поведения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дороге цена ошибки часто выше, чем кажется: особенно вблизи перекрёстков, остановок и при движении транспорта.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защитных привычек соблюдается одновременно, тем ниже риск травмы; опасные действия быстро повышают вероятность падения и столкновения.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 по правилам безопасности на дороге и в транспорте.
</a:t>
            </a:r>
            <a:endParaRPr lang="en-US" sz="10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помогает сохранить безопасность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выхода из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продумать маршрут, проверить время и выйти без спешки. Спокойный старт снижает риск ошибок ещё до дороги.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переписываться и не играть в телефоне, а следить за дорогой, транспортом и сигналами светофора. Внимание нужно постоянно.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с младшими детьми только вместе со взрослым и не отпускать их вперёд. Это особенно важно у школы и остановок.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Подсказать друзьям про ремень безопасности, шлем и правила поведения в транспорте. Безопасность становится прочнее, когда её поддерживают все.
</a:t>
            </a:r>
            <a:endParaRPr lang="en-US" sz="14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6286" y="1426907"/>
            <a:ext cx="499025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что нужно и чего нельзя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запомнить безопасные действия и типичные ошибки на дороге и в транспорте.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действия уменьшают риск падения и столкновения, а нарушения опасны даже тогда, когда путь кажется коротким и знакомым.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ПДД РФ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это привычка, а не случайность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день помнить о внимательности, правилах и защите, дорога в школу, поездка в транспорте и прогулка по городу становятся заметно безопаснее.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2026-05-20T20:49:49Z</dcterms:created>
  <dcterms:modified xsi:type="dcterms:W3CDTF">2026-05-20T20:49:49Z</dcterms:modified>
</cp:coreProperties>
</file>