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Латинской Америки: природа, история и современность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региону с яркой природой, древней историей и живой культурой.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Латинская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объединяет страны Америки, где говорят на испанском, португальском и французском. Она тянется от Мексики до Южной Америки и Карибов, соседствует с США и омывается Атлантическим и Тихим океанами.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региона: государства и территории Латинской Америки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Бразилия, Мексика, Аргентина, Колумбия, Перу и Чили задают масштаб всего региона: именно в них сосредоточены крупнейшие рынки, большие города и значительная часть населения.
</a:t>
            </a:r>
            <a:endParaRPr lang="en-US" sz="2244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Америке и Карибском бассейне находятся Гватемала, Куба, Доминиканская Республика, Коста-Рика, Панама и другие страны, которые важны своей торговлей, туризмом и портами.
</a:t>
            </a:r>
            <a:endParaRPr lang="en-US" sz="2117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выхода к морю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Боливия и Парагвай не имеют морских границ, поэтому им сложнее развивать внешнюю торговлю и транспортные связи, чем прибрежным государствам.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карибских стран сельское хозяйство дополняется услугами: туризмом, морскими перевозками и портовой деятельностью, которые дают рабочие места и доходы.
</a:t>
            </a:r>
            <a:endParaRPr lang="en-US" sz="2346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включает государства разного размера и уровня развития, но их объединяют общие исторические корни, языковая близость и тесные связи между странами.
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Латинской Америки по населению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распределяется население в ведущих странах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страны сосредоточивают очень большую часть жителей региона и сильнее других влияют на экономику и политику Латинской Америки.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национальная статистика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региона связана с колонизацией и до сих пор влияет на образование, культуру и международное общение.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язык преобладает, португальский почти полностью связан с Бразилией, а французский заметен в части Карибского бассейна.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Латинской Америки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странам и территориям Латинской Америки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зоны: Амазония, Анды и пустыня Атакама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покрыта влажными лесами с огромным количеством видов растений и животных. Это один из главных природных районов планеты, важный для климата и водного баланса.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протянулись вдоль западной части Южной Америки и стали самой длинной горной системой суши. Они влияют на погоду, транспорт, размещение городов и сельское хозяйство.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Атакама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Чили расположена пустыня Атакама — один из самых сухих районов Земли. Здесь особенно заметно, как резко могут различаться природные условия даже внутри одного континента.
</a:t>
            </a:r>
            <a:endParaRPr lang="en-US" sz="2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хозяйство и жизнь людей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природными условиями, видами хозяйства и размещением населения в Латинской Америке.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Латинской Америки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региона развивались цивилизации майя, ацтеков и инков. Они создали города, дороги, земледелие и сложные системы управления.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добились независимости в освободительных войнах. Именно тогда сложились современные государства, границы и многие политические традиции.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и португальская колонизация изменила языки, религию и хозяйство. В регионе укрепились европейские порядки, а местное население испытало сильные перемены.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региона: музыка, кухня и праздники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Самба, танго, сальса и мариачи делают регион узнаваемым во всём мире. Эти жанры выросли из смешения европейских, африканских и местных традиций.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кухня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блюдах часто встречаются кукуруза, фасоль, рис, мясо, картофель, тропические фрукты и какао. Кухня отражает и климат, и историю региона.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и народные праздники проходят ярко и шумно, особенно в Бразилии, Мексике и Аргентине. На них хорошо заметно соединение местных и европейских обычаев.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Латинской Америки возникла из встречи традиций коренных народов, испанцев, португальцев и африканцев. Поэтому в разных странах похожие мотивы выглядят по-разному.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идентичность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костюмы, песни и семейные традиции помогают странам сохранять свою самобытность. При этом многие культурные черты понятны и близки жителям всего региона.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экономики заметно различается по странам: одни сильнее опираются на сырьё, другие — на промышленность и услуги.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остаётся зависимым от экспорта сырья, но туризм, транспорт и переработка всё заметнее меняют экономическую структуру.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Латинской Америки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урока, без точной статистики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крупнейшая страна Латинской Америки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000788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почти половину площади Южной Америки и является крупнейшим государством региона. Её огромная территория включает леса Амазонии, саванны, побережья и крупные города с разными типами хозяйства.
</a:t>
            </a:r>
            <a:endParaRPr lang="en-US" sz="1995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333381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мегаполисы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Бразилиа, а крупнейший город — Сан-Паулу. Здесь сосредоточены деловые центры, университеты, предприятия и транспортные узлы, которые связывают разные части огромной страны.
</a:t>
            </a:r>
            <a:endParaRPr lang="en-US" sz="2092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5689884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Амазонки делает Бразилию одной из важнейших стран мира по природному разнообразию. Леса, реки и ресурсы требуют бережного отношения, потому что влияют на климат и жизнь миллионов людей.
</a:t>
            </a:r>
            <a:endParaRPr lang="en-US" sz="2092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033299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известна карнавалом в Рио-де-Жанейро, самбой и любовью к футболу. Эти традиции давно стали частью национального образа страны и привлекают внимание туристов со всего мира.
</a:t>
            </a:r>
            <a:endParaRPr lang="en-US" sz="2092" dirty="0"/>
          </a:p>
        </p:txBody>
      </p:sp>
      <p:sp>
        <p:nvSpPr>
          <p:cNvPr id="15" name="Text 6"/>
          <p:cNvSpPr txBox="1"/>
          <p:nvPr/>
        </p:nvSpPr>
        <p:spPr>
          <a:xfrm>
            <a:off x="10470000" y="8347493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производит сою, кофе, сахар и железную руду, а также развивает промышленность и услуги. Благодаря размерам, рынку и ресурсам Бразилия играет заметную роль во всей Латинской Америке.
</a:t>
            </a:r>
            <a:endParaRPr lang="en-US" sz="20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71" y="1891850"/>
            <a:ext cx="5567359" cy="428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Граница, которая многое меняет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напрямую соседствует с США, поэтому здесь особенно активно развиваются торговля, транспорт и промышленность. Такое положение делает страну важным связующим звеном между двумя частями Америки и усиливает её международное значение.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древних цивилизаций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Мексики сохранились памятники майя и ацтеков, которые напоминают о богатом прошлом региона. Древние города, храмы и музеи помогают школьникам и туристам увидеть, как жили народы до колонизации.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 туристическая Мексика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Мексика сочетает нефтедобычу, автомобилестроение, крупные города и курорты на побережьях двух океанов. Колониальные центры, кухня и исторические кварталы привлекают миллионы гостей и делают страну очень узнаваемой.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мост между Северной и Латинской Америкой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Бразилии, Мексики и Аргентины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три крупнейшие страны Латинской Америки по размеру, численности населения и хозяйственной специализации.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выделяется масштабом и населением, Мексика — промышленностью и географическим положением, а Аргентина — сильным аграрным сектором.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становятся центрами экономики, культуры и образования, поэтому они быстро притягивают жителей из сельских районов.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городского населения, тем сильнее нагрузка на жильё, транспорт и школы, но и больше возможностей для работы и учёбы.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Латинской Америки и рост городского населения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и UN DESA, последние доступные оценки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региона: неравенство, экология и безопасность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богатые и бедные живут очень по-разному. У одних есть доступ к хорошему образованию и медицине, у других — только самые необходимые условия.
</a:t>
            </a:r>
            <a:endParaRPr lang="en-US" sz="2519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в Амазонии, загрязнение рек и эрозия почв наносят вред природе и людям. Добыча полезных ископаемых тоже требует строгого контроля, чтобы не разрушать среду обитания.
</a:t>
            </a:r>
            <a:endParaRPr lang="en-US" sz="2486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часть семей живёт в бедных кварталах и посёлках без полной инфраструктуры. Это усложняет получение воды, транспорта, безопасного жилья и качественных услуг.
</a:t>
            </a:r>
            <a:endParaRPr lang="en-US" sz="230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государствах сохраняются преступность, коррупция и политическая нестабильность. Эти проблемы мешают долгосрочному развитию и снижают доверие людей к власти и законам.
</a:t>
            </a:r>
            <a:endParaRPr lang="en-US" sz="2465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Латинской Америки сотрудничают друг с другом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помогают странам договариваться о торговле, транспорте, энергетике и совместных проектах.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спорт и повседневная жизнь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 большинстве стран ведётся на испанском или португальском языках. Во многих районах дети также слышат местные языки, такие как кечуа, гуарани и аймара.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остаётся самым популярным видом спорта почти во всей Латинской Америке. Матчи собирают большие стадионы, а известные игроки становятся настоящими героями для детей и взрослых.
</a:t>
            </a:r>
            <a:endParaRPr lang="en-US" sz="2445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Карибском бассейне и на побережьях широко распространены бейсбол и волейбол. Эти игры особенно популярны там, где спорт тесно связан с повседневной жизнью и уличной культурой.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городах и сёлах отражает смешение европейских, индейских и африканских традиций. Это видно в праздниках, одежде, кухне и семейных обычаях.
</a:t>
            </a:r>
            <a:endParaRPr lang="en-US" sz="24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451" y="2082325"/>
            <a:ext cx="5111848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764" y="2082325"/>
            <a:ext cx="5111848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076" y="2082325"/>
            <a:ext cx="5111848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Туризм: природные и исторические достопримечательности
</a:t>
            </a:r>
            <a:endParaRPr lang="en-US" sz="4839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руины и легенды
</a:t>
            </a:r>
            <a:pPr algn="l" indent="0" marL="0">
              <a:lnSpc>
                <a:spcPct val="90000"/>
              </a:lnSpc>
              <a:buNone/>
            </a:pPr>
            <a:r>
              <a:rPr lang="en-US" sz="1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в Перу напоминает о цивилизации инков и притягивает тех, кто интересуется историей и горами. Это место показывает, как древняя архитектура может гармонировать с трудным природным рельефом.
</a:t>
            </a:r>
            <a:endParaRPr lang="en-US" sz="183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пустыня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Игуасу на границе Бразилии и Аргентины поражают мощью воды и густой зеленью вокруг. Совсем другой пейзаж открывает Атакама в Чили, где путешественники видят одну из самых сухих пустынь мира.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хранят прошлое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Гавана и Куско привлекают туристов колониальными зданиями, узкими улицами и особой атмосферой старых центров. Такие города помогают увидеть, как в Латинской Америке переплелись местная история и европейское наследие.
</a:t>
            </a:r>
            <a:endParaRPr lang="en-US" sz="18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региона складывается не из одного признака, а из сочетания природы, истории и повседневной культуры.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футбол и древние цивилизации формируют яркий образ Латинской Америки, а природные богатства и большие города усиливают её заметность в мире.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Латинскую Америку узнаваемой в мире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 материалам учебной темы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общее наследие и разные пути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объединяет страны с общей историей, похожими языками и яркой культурой, но каждая из них развивается по-своему. Сильные стороны региона — ресурсы, природа и крупные рынки, а главные задачи — справедливость и устойчивое развитие.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2026-06-01T06:02:05Z</dcterms:created>
  <dcterms:modified xsi:type="dcterms:W3CDTF">2026-06-01T06:02:05Z</dcterms:modified>
</cp:coreProperties>
</file>