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Использование глаголов с окончанием -ing в английском языке
</a:t>
            </a:r>
            <a:endParaRPr lang="en-US" sz="2673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enjoy и подобные требуют после себя форму с -ing для выражения 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-ing после глаголов like, love и других показывает привычное или повторяющееся действие, а не одноразовое событие. Это основа для разговора о хобби и интересах, изучаемая в средней школе.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контекст -ing после предпочтительных глаголов
</a:t>
            </a:r>
            <a:endParaRPr lang="en-US" sz="2295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удовольствия с enjoy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enjoy всегда используется с формой -ing, чтобы подчеркнуть удовольствие от действия. Например, enjoy reading или enjoy skateboarding часто встречаются в рассказах о любимых увлечениях.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enjoy в повседневной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говорят enjoy playing games или enjoy listening to music, что показывает, как этот глагол помогает описывать занятия, приносящие радость.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глагола enjoy с -ing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Love, like, hate: выражение отношения через -ing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love, like и hate употребляются с -ing, чтобы показать регулярные либо предпочтительные виды деятельности, как love playing football или hate cleaning the room.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отражают повседневные привычки подростков, помогая описывать любимые занятия и нежелательные действия через понятные слова.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Mind: правила употребления с -ing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вопросах и отрицаниях mind сочетается с -ing, например: Do you mind helping me? Эта форма используется для вежливых просьб.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утверждениях он тоже встречается: He doesn’t mind walking. Часто такие фразы создают доброжелательную атмосферу диалога или уточнения.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использования глаголов с -ing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подростковой речи, 2023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enjoy и like встречаются чаще всего в речи подростков.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популярные глаголы с -ing отражают предпочтения и привычки школьников.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877612"/>
            <a:ext cx="4514400" cy="132112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выражения с -ing после глаголов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устойчивых конструкций с глаголами + -ing и их переводами.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фразы с -ing формой помогают подросткам общаться естественно.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Corpus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stop для обозначения прекращения действий
</a:t>
            </a:r>
            <a:endParaRPr lang="en-US" sz="242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Stop с -ing указывает на прекращение действия, например, stop talking означает перестать говорить.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Часто применяется для выражения остановки привычек или нежелательного поведения в школе, как в фразе stop using phones.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Такая конструкция помогает ясно обозначить необходимость прекратить то или иное действие в разговоре и письме.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действий с помощью finish + -ing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Finish с -ing подчёркивает полное завершение процесса, например, finish writing the test.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Используется в описании расписания, помогая обозначить окончание школьных или домашних дел.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речи подростков часто встречается после уроков и занятий для обозначения окончания работы.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Конструкция помогает структурировать повествование и точно выражать степень завершённости действия.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up: выражение отказа от привычек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вредных привычек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up с формой -ing показывает отказ от длительных действий, например, give up eating fast food часто встречается в советах по здоровью.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на новый год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give up часто используется в целях и планах, например, give up smoking или give up procrastinating — популярные новогодние обещания.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образа жизни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говорят give up playing video games, чтобы подчеркнуть изменение своих привычек и стремление к более полезному времяпрепровождению.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-ing форма и инфинитив после различных глаголов
</a:t>
            </a:r>
            <a:endParaRPr lang="en-US" sz="2336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допускают использование как формы с окончанием -ing, так и инфинитива с to, но при этом смысл и частота применения могут различаться. Love, like и hate чаще сочетаются с -ing для выражения привычек или повторяющихся действий.
</a:t>
            </a:r>
            <a:endParaRPr lang="en-US" sz="1178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фраза like swimming описывает любовь к плаванию как регулярному занятию, тогда как like to swim подразумевает предпочтение заниматься плаванием в конкретных ситуациях. Иллюстрация отражает эти два разных значения в жизни подростков.
</a:t>
            </a:r>
            <a:endParaRPr lang="en-US" sz="1178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286" y="1340425"/>
            <a:ext cx="5761427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сравнения: -ing форма и инфинитив после глаголов
</a:t>
            </a:r>
            <a:endParaRPr lang="en-US" sz="2438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Corpus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примеры сочетаний глаголов с -ing и инфинитивом, а также их перевод. Это позволяет увидеть разницу в употреблении и стилистических оттенках. Разговорная речь чаще использует -ing, а инфинитив воспринимается как более формальный вариант.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 склоняется к использованию формы с -ing, в то время как инфинитив чаще встречается в формальных текстах.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при использовании -ing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замена -ing на инфинитив после глагола enjoy, например, enjoy to play вместо правильного enjoy playing. Это нарушает грамматическую структуру утверждений.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распространённый промах — использование частицы to после stop, например, stop to talk вместо stop talking, что меняет смысл предложения и вызывает затруднения в понимании.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ошибки часто возникают у учеников на тестах и в повседневной речи, поэтому важно чётко запомнить правильное употребление форм после конкретных глаголов.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Правила: -ing после глаголов в отрицаниях и вопросах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отрицательных предложениях после глаголов вроде mind, like, love используется форма с окончанием -ing: She doesn’t mind doing homework — она не против делать домашнее.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вопросах также сохраняется форма -ing, например: Do you love playing chess? — ты любишь играть в шахматы? Такие конструкции часто употребляются в разговорной речи и экзаменах.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соблюдать эту грамматическую особенность для грамотного построения предложений и понимания смысла вопросов и отрицаний.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использование -ing в таких случаях способствует успешной коммуникации и помогает избегать типичных ошибок при общении и на тестах.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занятия сверстников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используют конструкции с -ing, чтобы рассказать о своих увлечениях. Например, «I love watching TikTok» выражает удовольствие от просмотра видео, а «They like playing basketball» — предпочтение спорта. Такие выражения помогают им делиться интересами.
</a:t>
            </a:r>
            <a:endParaRPr lang="en-US" sz="1175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Дружественные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проводить время — важная часть жизни подростков. Фраза «We enjoy spending time together» подчёркивает совместные приятные моменты. Подобные предложения часто звучат во дворах и классах, помогая выражать дружеские отношения.
</a:t>
            </a:r>
            <a:endParaRPr lang="en-US" sz="1181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из повседневной жизни подростков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-ing формы в подростковой коммуникации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 -ing позволяет подросткам точно выразить отношение к действиям, отражая регулярность или предпочтение. Она часто используется в диалогах для описания собственных и чужих привычек.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вопросе «Do you mind sharing your notes?» и в утверждении «I love playing with my friends» показано, как такая грамматическая конструкция помогает вести живое общение между сверстниками.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закрепление: составление собственных примеров
</a:t>
            </a:r>
            <a:endParaRPr lang="en-US" sz="2295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составить предложения с использованием глаголов like, enjoy, finish и give up, например: I like drawing comics — я люблю рисовать комиксы. Это способствует закреплению правил в речи.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проверять, чтобы после указанных глаголов стоял глагол с окончанием -ing, что соответствует правильным нормам английского языка.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Старайтесь выбирать примеры из своей жизни — так легче понять значение и структуру, что повысит уверенность в использовании грамматических форм.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проверка: использовать ли -ing после глагола?
</a:t>
            </a:r>
            <a:endParaRPr lang="en-US" sz="2564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руководство для правильного выбора формы глагола после определённых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19" y="1275937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412" y="1275937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475" y="3210196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запоминания глаголов с -ing формой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Составьте персональный перечень глаголов, после которых используется форма с -ing, чтобы систематизировать знания и легко к ним возвращаться.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Создайте свой список глаголов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Записывайте на карточках глаголы и примеры их употребления с -ing, что помогает визуализировать и лучше запоминать правильные конструкции.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карточки с примерами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используйте новые выражения с -ing в устной речи, чтобы закрепить форму и сделать её частью естественного общения с окружающими.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Применяйте в разговорах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применение формы с -ing после глаголов enjoy, love, like, hate, mind, stop, finish и give up обеспечивает грамотное владение английским языком и способствует успешной коммуникации в жизни и учебе.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правильного использования -ing после предпочтительных глаголов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2026-05-07T01:37:59Z</dcterms:created>
  <dcterms:modified xsi:type="dcterms:W3CDTF">2026-05-07T01:37:59Z</dcterms:modified>
</cp:coreProperties>
</file>