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пищеварения: как организм управляет переработкой пищи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управляется слаженно: вовремя, точно и в нужной силе.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607" y="932125"/>
            <a:ext cx="350208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Разным отделам пищеварительного тракта нужны разные соки, ферменты и режим работы. Регуляция помогает переваривать пищу без лишних затрат, защищает слизистую и обеспечивает полноценное усвоение веществ.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пищеварению нужна точная настройка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регуляции пищеварения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быстрее всех: рецепторы передают сигналы в нервную систему, а вегетативные нервы сразу усиливают или ослабляют слюноотделение, секрецию и движения органов.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стенке желудка и кишечника собственные нервные клетки реагируют на растяжение и состав пищи. Благодаря этому органы отвечают даже без прямого участия мозга.
</a:t>
            </a:r>
            <a:endParaRPr lang="en-US" sz="1170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выделяются в кровь и действуют медленнее, но дольше. Они согласуют работу желудка, кишечника, поджелудочной железы и желчного пузыря в нужный момент.
</a:t>
            </a:r>
            <a:endParaRPr lang="en-US" sz="11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пища запускает работу органов пищеварения и обратную связь насыщения.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пищеварительной реакции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6603" y="1755600"/>
            <a:ext cx="1910794" cy="181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пищеварение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часть вегетативной нервной системы помогает пищеварению: усиливает слюноотделение, сокращения желудка и выделение соков, чтобы пища быстрее перерабатывалась.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Блуждающий нерв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Блуждающий нерв связывает мозг с органами пищеварения и передает команды слюнным железам, желудку и кишечнику. Поэтому реакция начинается еще до проглатывания пищи.
</a:t>
            </a:r>
            <a:endParaRPr lang="en-US" sz="887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тормоз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страхе, спешке или сильном волнении симпатическая система снижает активность желудка и кишечника. Организм в этот момент больше готов к защите, чем к еде.
</a:t>
            </a:r>
            <a:endParaRPr lang="en-US" sz="10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физиологии пищеварения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не просто усиливают работу органов, а помогают им действовать в правильной последовательности после 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эффекты связаны с желудком, поджелудочной железой и желчным пузырем; гормоны координируют их работу после поступления пищи.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пищеварения и их действие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еды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вид и запах пищи могут запустить слюноотделение. Это условный рефлекс: организм заранее готовит рот к приему пищи и ее обработке.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жевания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смачивает кусочки пищи, делает их мягче и помогает сформировать пищевой комок. Так глотать становится легче и безопаснее.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расщепление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амилаза начинает разбирать крахмал уже во рту. Поэтому пищеварение стартует раньше желудка и создает удобные условия для дальнейшей переработки.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слюны в начале пищеварения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пищеварения реагируют не одинаково, а в зависимости от того, что именно и где оказалось в тракте.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регуляции пищеварения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состав и движение пищи изменяют работу органов пищеварения.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стимулы и ответ органов пищеварения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 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попадания пищи в желудок выделяется гастрин. Он усиливает секрецию соляной кислоты и ферментов, чтобы начать активное переваривание белков.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кислота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 помогает пепсину работать правильно и частично уничтожает микробы, которые могли попасть вместе с пищей. Это важная защита организма.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стенки желудка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покрывает стенку желудка тонким слоем и предохраняет ее от повреждения кислотой и ферментами. Без этой защиты стенка могла бы самоперевариваться.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секреции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содержимое желудка переходит дальше, выделение желудочного сока постепенно уменьшается. Это помогает подготовить организм к следующему этапу пищеварения.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Желудок: секреция и защита слизистой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физиологии пищеварения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пища получает окончательную «настройку»: кислота нейтрализуется, а желчь и ферменты включаются в работу.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Двенадцатиперстная кишка запускает сразу несколько ответов, поэтому переваривание идет быстро и согласованно.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двенадцатиперстной кишке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помощника в двенадцатиперстной кишке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пищи из желудка в работу включаются сразу два органа. Поджелудочная железа подает сок с ферментами и веществами, которые снижают кислотность, а желчный пузырь выпускает желчь, помогающую жиру распадаться на мелкие капли.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без ферментов, но с важной задачей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сама не расщепляет пищу, зато делает жиры доступнее для ферментов. Благодаря этому переваривание идет быстрее и ровнее, а двенадцатиперстная кишка получает содержимое, уже подготовленное к следующему этапу обработки.
</a:t>
            </a:r>
            <a:endParaRPr lang="en-US" sz="1031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и желчь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599424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Энтеральная нервная система — внутренний регулятор кишечника
</a:t>
            </a:r>
            <a:endParaRPr lang="en-US" sz="2054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стенке кишечника находится множество нервных клеток, которые работают как местный центр управления. Они могут запускать сокращения и выделение сока почти без участия головного мозга.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сеть нервов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стенка кишечника растягивается пищевой массой, рецепторы сразу подают сигнал. В ответ усиливаются движения стенки, и содержимое продвигается дальше по пищеварительному тракту.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растяжение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Энтеральная система учитывает состав пищи и состояние участка кишки. Поэтому одни отделы активнее сокращаются, а другие временно расслабляются, чтобы пища успела перемешаться и перевариться.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настройка работы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местного рефлекса в кишечной стенке.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перистальтика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регуляции пищеварения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не конкурируют, а дополняют друг друга. Нервная регуляция нужна для быстрых команд, а гормональная — для более длительной настройки работы органов.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сигналы действуют быстрее, а гормоны дольше; вместе они обеспечивают точное и устойчивое управление пищеварением.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гормональная регуляция: сравнение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питательных веществ и обратная связь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72750" y="1369450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 насыщении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питательные вещества начинают всасываться, мозг получает информацию о том, что пища уже обработана. Это помогает уменьшить чувство голода и вовремя остановить прием пищи.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2750" y="3721924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перегрузки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Слаженное торможение голода и секреции помогает избежать переутомления органов пищеварения. Благодаря этому кишечник успевает закончить переработку пищи без лишнего напряжения.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72750" y="2530293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не дает пищеварительной системе работать впустую. Организм не выделяет лишние соки и не тратит энергию на избыточную секрецию, если пища уже поступила и усваивается.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986" y="1808050"/>
            <a:ext cx="4346929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регуляции пищеварения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условия помогают работе желудка и кишечника, а какие мешают 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режим и понятный состав пищи поддерживают нормальную секрецию и перистальтику, а стресс и нерегулярность нарушают согласование органов.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и ослабляющие пищеварение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пищеварения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секрета не хватает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пищеварительные соки выделяются слабо, пища перерабатывается не полностью. Тогда после еды могут появиться тяжесть, вздутие и ощущение, что желудок переполнен даже при небольшом объеме пищи.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кислоты слишком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кислотность раздражает стенку желудка и может повредить слизистую. В таком случае появляются боль, жжение и неприятные ощущения, а защита органа работает уже недостаточно надежно.
</a:t>
            </a:r>
            <a:endParaRPr lang="en-US" sz="9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реакцию организма на напряжение и тревогу.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пищеварение меняется при стрессе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62" y="3291930"/>
            <a:ext cx="168600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правильная регуляция важна для здоровья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слизистой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регуляция помогает выделять соки вовремя и в нужном количестве. Это защищает стенки органов от лишней кислоты и уменьшает риск повреждения слизистой оболочки.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всасывание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желудок, кишечник и железы работают согласованно, пища лучше расщепляется на простые вещества. Тогда организм получает больше питательных веществ из каждого приема пищи.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жиры, углеводы, витамины и минеральные вещества нужны для энергии и обновления тканей. Их нормальное усвоение особенно важно в период роста и активного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пищеварения — основа слаженной работы организма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пищеварения объединяет нервы, гормоны и местные рефлексы в единую систему. Благодаря ей пища перерабатывается поэтапно, а организм получает энергию и строительные вещества без лишней нагрузки.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2026-06-01T11:26:20Z</dcterms:created>
  <dcterms:modified xsi:type="dcterms:W3CDTF">2026-06-01T11:26:20Z</dcterms:modified>
</cp:coreProperties>
</file>