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Сцифоидные — морские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медузы с особенностями анатомии и важной ролью в экосистемах.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— одни из самых старых морских животных, существующих более 500 миллионов лет. Они влияли на развитие морской фауны и присутствуют во всех океанских регионах, начинаями от легенд и заканчивая наукой.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морские существа, формирующие океанскую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сцифоидных имеет форму купола и почти полностью прозрачно, позволяя видеть внутренние структуры и придавая им воздушный вид.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Определяющей чертой являются четыре ротовые лопасти и маргинальные щупальца, которые распределены вокруг купола, обеспечивая эффективное питание и защиту.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находится большая желудочная полость для пищеварения; тело состоит из мезоглеи — желеобразной ткани, поддерживающей форму и плавучесть.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Примитивная нервная система представлена нервным кольцом, а мышечные волокна обеспечивают контролируемое движение купола.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сцифоидных медуз: главные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цветовые вариации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сцифоидных варьируются от нескольких сантиметров до двух метров в диаметре. Их окрас может быть красноватым, голубым или фиолетовым, что зависит от вида и окружения.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рисунки и структура купола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обладает разнообразными узорами — пятнами, линиями и прозрачными фрагментами, которые помогают маскировке и распознаванию видов.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Полупрозрачные купола: внешний вид и размеры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Мезоглея: основа формы и плавучести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Мезоглея — это желеобразная ткань, служащая каркасом медузы и обеспечивающая ей способность легко менять форму и оставаться на плаву в воде.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двигатель медузы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сосредоточены вокруг рта и купола, отвечая за движения и сокращения, которые помогают медузе плавать и ловить добычу.
</a:t>
            </a:r>
            <a:endParaRPr lang="en-US" sz="107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клетки: защита и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тело, защищая внутренние ткани и участвуя в пищеварении, а также в обмене веществ с окружающей средой.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внутренних тканей и роль мезоглеи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сцифоидных содержат стрекательные клетки, что позволяет обездвиживать мелких рыб и рачков — основную добычу медузы.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Пойманная пища направляется в ротовую полость, откуда поступает в центральный желудок для переваривания и усвоения питательных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используют ритмичные движения купола для перемещения и захвата добычи, что делает их активными хищниками в водной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питания: механизмы охоты и пищеварения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многочисленные виды сосредоточены в тёплых водах, где условия способствуют их размножению и развитию.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семейств отражает адаптивность к разным морским условиям и экосистемам по всему миру.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биология,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сцифоидных: разнообразие и распределение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содержат токсичные капсулы, которые мгновенно выпускают жало при контакте, обездвиживая добычу или отпугивая хищников.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этих клеток может вызвать болезненные ожоги у человека и серьезный вред мелким морским обитателям, обеспечивая эффективную защиту медуз.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клетки: защита и нападение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12844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в строении и среде обитания разных видов медуз, подчёркивая уникальные черты сцифоидных.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имеют крупный купол и длинные щупальца, что отличает их от других медуз.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морской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сцифоидных медуз с другими типами медуз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медуза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Половозрелая медуза выпускает гаметы для размножения, завершая взрослую стадию своей жизни в океане.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Планула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Оплодотворённая яйцеклетка становится личинкой планулой, которая плывёт и ищет подходящее место для прикрепления.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превращается в полип, неподвижную стадию, способную к вегетативному делению и накоплению запасов.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Стробиляция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делится посредством стробиляции, производя на свет молодых медуз — эфир, которые вырастают во взрослых особей.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цикл: смена поколений у сцифоидных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биологических исследований морских организмов (Источник: Морская биология, 2021)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сцифоидных: этапы развития медуз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Aurelia aurita — медуза Крестовичок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медуза широко распространена в Балтийском и Чёрном морях. Её легко узнать по характерным радиальным линиям на полупрозрачном куполе, которые образуют крестовидный узор.
</a:t>
            </a:r>
            <a:endParaRPr lang="en-US" sz="1132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Rhizostoma pulmo — Корнерот Чёрного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медуза региона, достигающая диаметра до 60 см. Отличается массивным телом и отсутствием длинных щупалец, вместо которых у неё ротовые лопасти.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Cyanea capillata — гигантская цианея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крупнейших сцифоидных медуз, обитающая в холодных северных водах. Её щупальца могут вытягиваться до 36 метров, что делает её рекордсменом среди медуз по длине.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класса сцифоидных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максимальная длина щупалец этой гигантской арктической медузы.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морской биологии, 2023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Цианея арктическая имеет купол до 2,3 метра в диаметре и обитает в холодных водах Северной Атлантики и Тихого океана.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и рыбы в роли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черепахи и виды рыб питаются сцифоидными медузами, используя их как источник белка. Это естественный механизм контроля численности медуз.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Комменсалы на щупальцах медуз
</a:t>
            </a:r>
            <a:pPr algn="l" indent="0" marL="0">
              <a:lnSpc>
                <a:spcPct val="100000"/>
              </a:lnSpc>
              <a:buNone/>
            </a:pPr>
            <a:r>
              <a:rPr lang="en-US" sz="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ракообразные организмы часто селятся на щупальцах медуз, получая защиту и перемещение, при этом не причиняя вреда хозяину.
</a:t>
            </a:r>
            <a:endParaRPr lang="en-US" sz="1204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вспышек сцифоидных на зоопланктон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скопления медуз снижают популяции зоопланктона, изменяя пищевые цепочки и баланс морских экосистем в странах с интенсивным «цветением» медуз.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флорой и фауной моря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влияние на биосистемы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помогают регулировать численность планктонных организмов и мелкой рыбы, что поддерживает биологическое равновесие в морях.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способствует переработке органического вещества, предотвращая чрезмерное накопление остатков продуктов жизнедеятельности в воде.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массовом размножении происходит цветение воды, приводящее к снижению кислорода и изменению среды обитания других морских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 устойчивый рост численности сцифоидных в океанах за последние 40 лет, особенно в тёплых морях.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связано с потеплением воды и изменениями в морских экосистемах, что влияет на биоразнообразие регионов.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отчёт по морской биологии,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популяций сцифоидных: современные тенденции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сточных вод повышает питательность морской среды, что стимулирует рост фитопланктона и, соответственно, численность медуз.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хищников сцифоидных, таких как крупные рыбы, снижает естественный контроль популяций медуз.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расширяет сроки размножения и увеличивает ареалы обитания сцифоидных медуз.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гидротехнических сооружений меняет морские течения, влияя на распространение и концентрацию медуз в определённых районах.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сцифоидных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 пищевой промышленности сцифоидные используются для производства коллагена и деликатесов в некоторых азиатских странах.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ядом медуз вызывает ожоги и аллергические реакции, что требует осторожности при купании в местах их обитания.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скопления медуз затрудняют рыболовство и могут вызывать технические проблемы на промышленных объектах у берега.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и человек: польза и опасности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Aurelia aurita обладает способностью восстанавливать утраченные части тела, что помогает ей выживать после повреждений.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зафиксированы массовые скопления до 10 000 медуз в одной бухте, создавая уникальные условия в экосистемах.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рекорды о сцифоидных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сцифоидных в морской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Сцифоидные играет ключевую роль в экосистемах, регулируя биологические процессы и оказывая влияние на экономику прибрежных регионов.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2026-05-08T01:04:23Z</dcterms:created>
  <dcterms:modified xsi:type="dcterms:W3CDTF">2026-05-08T01:04:23Z</dcterms:modified>
</cp:coreProperties>
</file>