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и уравнение окружности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измерять отрезки и строить окружности на плоскости.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координаты в геометрии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соединяет чертёж и вычисления: по числам легко найти положение точки, длину отрезка и уравнение окружности. Это делает решения точнее и помогает уверенно двигаться к новым темам.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6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9499" y="1499146"/>
            <a:ext cx="239175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6524" y="1499146"/>
            <a:ext cx="239175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координатной плоскости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Ox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Ox направлена горизонтально и помогает определить положение точки слева направо. По ней читают первую координату, которая показывает, насколько точка смещена относительно начала отсчёта.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 плоскости записывается как (x; y). Такая запись сразу сообщает и горизонтальное, и вертикальное положение, а расстояние между точками измеряется в тех же единицах, что и на чертеже.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Oy расположена вертикально и показывает смещение точки вверх или вниз. Вторая координата отвечает именно за это движение, поэтому пара чисел точно задаёт положение на плоскости.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расстояния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точек A(x1; y1) и B(x2; y2)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по сетке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 одной точки провести горизонтальный и вертикальный отрезки до другой, получится прямоугольный треугольник. Его катеты совпадают с разностями координат, а искомое расстояние между точками становится гипотенузой. Именно поэтому здесь работает теорема Пифагора.
</a:t>
            </a:r>
            <a:endParaRPr lang="en-US" sz="1592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из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удобно увидеть, как из двух перпендикулярных отрезков складывается одно общее расстояние. Квадраты катетов складывают, а потом находят корень. Так геометрическая идея превращается в формулу для любых двух точек на плоскости.
</a:t>
            </a:r>
            <a:endParaRPr lang="en-US" sz="1592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связано с теоремой Пифагора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 вычисления расстояния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ситуациях формула расстояния сокращается, и ответ можно найти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координата совпадает, остаётся только разность по другой оси. В остальных случаях используют полную формулу.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вычисления расстояния между точками на координатной плоскости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расстояний на координатной плоскости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 результаты для разных пар точек. У одних пар меняются обе координаты, у других — только одна, но ответ может совпадать.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 возможна при разных координатах. Это показывает, что важен не вид записи, а именно вычисленное расстояние.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учебного объяснения по теме координатной плоскости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расстояния между точками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 важен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поменять точки местами, расстояние не изменится: AB и BA имеют одинаковую длину. Это удобно для проверки решений и помогает не бояться перестановки координат в записи.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вычислять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свойств позволяет быстрее заметить ошибку в знаках, в порядке координат или в вычислениях. Если ответ отрицательный или неожиданно большой, решение стоит перепроверить по шагам.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или 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не может быть отрицательным. Если точки совпадают, оно равно 0, потому что между ними нет промежутка. Это свойство сразу показывает, верен ли полученный ответ.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3372" y="2191027"/>
            <a:ext cx="310200" cy="310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окружность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2373" y="2822200"/>
            <a:ext cx="3348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состоит из всех точек плоскости, которые находятся на одинаковом расстоянии от одной фиксированной точки. Эта точка называется центром и задаёт положение всей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24473" y="2822200"/>
            <a:ext cx="3348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это расстояние от центра до любой точки окружности. Все такие отрезки равны между собой, поэтому буква r обозначает одну и ту же длину для всей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центр окружности обычно обозначают буквой O и записывают его координаты как O(a; b). От центра к точке на линии проводят радиус, и его длина всегда равна r. Такая схема сразу показывает, где находится фигура и каким должен быть её размер.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центр, провести один или несколько радиусов и обвести саму окружность, становится понятна её структура. Радиусы идут от центра к линии окружности, а каждая точка этой линии находится от центра на одинаковом расстоянии. Это удобно для объяснения и проверки построения.
</a:t>
            </a:r>
            <a:endParaRPr lang="en-US" sz="1592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радиус и точки окружности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центра к формуле окружности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O(a; b) и точка M(x; y) на окружности позволяют через формулу расстояния получить уравнение окружности.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уравнения окружности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окружности записывают в виде (x − a)² + (y − b)² = r². Оно сразу показывает и положение фигуры, и её размер на координатной плоскости.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a и b — это координаты центра окружности. По ним можно понять, где расположена фигура относительно начала координат и осей.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радиуса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r задаёт расстояние от центра до любой точки окружности. Чем больше радиус, тем больше окружность и тем шире её расположение на плоскости.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находится в начале координат, формула упрощается до x² + y² = r². Такая запись удобна для быстрых вычислений и проверки точек.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окружность при разном радиусе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радиуса увеличивается и площадь круга, связанного с этой окружностью. Это видно уже на небольших значениях радиуса.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быстрее, чем сам радиус: увеличение в 5 раз даёт рост площади в 25 раз. Связь квадрата радиуса хорошо заметна.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формула площади круга S = πr²; расчёт значений для r = 1, 2, 3, 4, 5.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лежит ли точка на окружности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подставляют в уравнение окружности вместо x и y. После этого остаётся вычислить левую часть и сравнить её с r².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или 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левая часть меньше r², точка находится внутри окружности. Если больше r², точка расположена снаружи и не принадлежит окружности.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получается верное равенство, точка лежит на окружности. В этом случае расстояние от точки до центра точно равно радиусу.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точек на примере окружности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(x − 2)² + (y + 1)² = 9 сравним значения для нескольких точек и определим их положение относительно 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важна не сама координата по отдельности, а значение всей суммы квадратов. Сравнение с r² сразу показывает положение точки.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координат в уравнение окружности (x − 2)² + (y + 1)² = 9.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превращается в 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задаёт не просто запись, а все точки, которые находятся на одинаковом расстоянии от центра. Так алгебраическая формула становится геометрической фигурой.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 имеет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центра и радиус определяют, где окружность находится и какой она будет. Поэтому по одной формуле можно восстановить саму фигуру на плоскости.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разделов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вычисления помогают изучать геометрию. Формулы и чертёж здесь работают вместе и делают решение задач более точным.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уравнения окружности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задачах на расстояние и окружность
</a:t>
            </a:r>
            <a:endParaRPr lang="en-US" sz="2419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записи координат и аккуратные вычисления помогают избежать большинства ошибок при решении задач по этой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разностями x₂ − x₁ и y₂ − y₁. Внимательная запись формул заметно снижает число ошибок.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задач на расстояние между точками и уравнение окружности.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тем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расстояние между двумя точками с помощью координат и формулы, основанной на теореме Пифагора. Эта идея помогает измерять отрезки на плоскости.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окружности считают расстояние от центра до точки на линии фигуры. Если оно одинаковое для всех таких точек, получается уравнение окружности.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темах используется одна мысль: сравнить расстояние с заданной величиной. Поэтому формула расстояния становится основой для описания окружности.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удобная проверка: если ответ совпал, формула расстояния применена верно. Такой же подход помогает быстро находить уравнение окружности.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формуле расстояния между точками A(1; 2) и B(4; 6).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вычислении расстояния между точками A(1; 2) и B(4; 6).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находят по формуле, связанной с теоремой Пифагора, а окружность задают уравнением, где все точки равноудалены от центра. Эти идеи тесно связаны.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2026-05-29T00:58:05Z</dcterms:created>
  <dcterms:modified xsi:type="dcterms:W3CDTF">2026-05-29T00:58:05Z</dcterms:modified>
</cp:coreProperties>
</file>