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375" y="177425"/>
            <a:ext cx="5731500" cy="22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сцепленного наследования признаков
</a:t>
            </a:r>
            <a:endParaRPr lang="en-US" sz="3400" dirty="0"/>
          </a:p>
        </p:txBody>
      </p:sp>
      <p:sp>
        <p:nvSpPr>
          <p:cNvPr id="4" name="Text 1"/>
          <p:cNvSpPr txBox="1"/>
          <p:nvPr/>
        </p:nvSpPr>
        <p:spPr>
          <a:xfrm>
            <a:off x="1753225" y="3753600"/>
            <a:ext cx="7206300" cy="11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передача генов в одной хромосоме — ключ к пониманию наследственности.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Томас Морган открыл явление сцепленного наследования, что стало переворотом в классической генетике и помогло раскрыть роль хромосом и кроссинговера.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теории сцепления генов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и хромосомы: биологическая опора сцепления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располагаются линейно вдоль хромосом, образуя последовательности, в которых соседние гены могут наследоваться совместно.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Сцепленные гены находятся близко друг к другу, благодаря чему вероятность совместного прохождения их в потомство значительно возрастает.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генами определяет частоту их разъединения при мейозе — чем ближе, тем выше сцепление и сохранение признаков.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и законы Менделя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Менделя о независимом распределении признаков нарушается, если гены расположены близко на одной хромосоме.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Сцепленные гены чаще передаются вместе, что приводит к появлению устойчивых комбинаций признаков у потомства.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явление отражает сложность наследственности, выходящую за рамки классических менделевских правил.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сцепления помогает объяснить вариации и отклонения от ожидаемых генетических распределений.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Томаса Моргана
</a:t>
            </a:r>
            <a:pPr algn="l" indent="0" marL="0">
              <a:lnSpc>
                <a:spcPct val="115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Морган наблюдал совместную передачу серой окраски тела и нормальной формы крыльев у дрозофилы. Эти признаки обусловлены близким расположением соответствующих генов на X-хромосоме, что подтверждалось статистическим анализом потомства.
</a:t>
            </a:r>
            <a:endParaRPr lang="en-US" sz="1175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работы для генетики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Моргана стали доказательством сцепленности генов и показали, как расположение в хромосоме влияет на наследование. Это расширило понимание механизмов наследования и повлияло на развитие генетических карт.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наследование у дрозофилы: классические наблюдения
</a:t>
            </a:r>
            <a:endParaRPr lang="en-US" sz="2168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и разъединение сцепления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— обмен участками между гомологичными хромосомами во время мейоза, нарушающий сцепление генов.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формирует новые комбинации генов, генерируя генетическое разнообразие потомства.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кроссинговера зависит от расстояния между генами: более удалённые гены рекомбинируют чаще.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частоты кроссинговера от генетического расстояния
</a:t>
            </a:r>
            <a:endParaRPr lang="en-US" sz="2151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классических генетических исследований, 1920-е гг.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кроссинговера происходит почти линейно с увеличением расстояния, достигая максимума около 50% для очень удалённых генов.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частота рекомбинаций служит прямым индикатором расстояния между генами на хромосоме.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877612"/>
            <a:ext cx="4514400" cy="132112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сцепленных генов у разных видов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виды, сцепленные признаки и соответствующие хромосомы для иллюстрации наследственных закономерностей.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генов наблюдается у различных организмов, что важно для понимания наследственных признаков.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генетических исследований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сцепления определяют число пар хромосом у человека, формируя основу для совместного наследования генов.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Цитогенетические данные и генетические исследования
</a:t>
            </a:r>
            <a:endParaRPr lang="en-US" sz="4556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групп сцепления соответствует количеству хромосомных пар в организме, включая аутосомы и половые хромосомы.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карты и сцепление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генов на хромосоме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карты показывают последовательность и расстояния между сцепленными генами, что важно для изучения наследственности и выявления локусов признаков.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картирования в диагностике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Картирование помогает точно локализовать гены, связанные с наследственными заболеваниями, способствуя ранней диагностике и разработке методов лечения.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Рекомбинации и генетические карты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рекомбинаций между двумя генами служит основой для построения генетических карт, позволяя определить их относительное расположение на хромосоме.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Единицей измерения расстояния между генами является морганида, где 1 морганида соответствует 1% вероятности кроссинговера между этими генами.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карты используются для определения локусов новых генов и помогают в исследовании наследственных заболеваний и селекционных программ.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частоты рекомбинаций способствует выявлению структуры хромосом и механизмов наследования, что важно для понимания генетического разнообразия.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в медицине: наследственные заболевания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наследование объясняет, почему некоторые заболевания, например гемофилия и дальтонизм, передаются вместе с определёнными группами генов, связанными с X-хромосомой.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скрининговые тесты, основанные на знании сцепления, применяются в популяционной медицине для ранней диагностики и профилактики заболеваний.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 сцепленных патологических генов позволяет прогнозировать риск заболевания у потомков и проводить генетическое консультирование для семей с историей наследственных болезней.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картирование и его применение в медицине
</a:t>
            </a:r>
            <a:endParaRPr lang="en-US" sz="2592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генов, вызывающих муковисцидоз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методов анализа сцепления помогло локализовать ген муковисцидоза на определённом участке хромосомы. Это позволило повысить точность генетического тестирования и внедрить пренатальную диагностику для предупреждения болезни.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 при наследственных болезнях
</a:t>
            </a:r>
            <a:endParaRPr lang="en-US" sz="1261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локализации сцепленных генов облегчает оценку риска передачи болезней потомству. Консультанты помогают семьям планировать беременность и принимать информированные решения на основе генетических данных.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328" y="1340425"/>
            <a:ext cx="5169344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автосомного и сцепленного наследования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генетических исследований, 2023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характеристиках и примерах заболеваний для автосомного и сцепленного наследования, подчёркивая влияние типа наследования на проявление признаков.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наследования определяет вероятность совместной передачи признаков и влияет на проявление наследственных заболеваний.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образования рекомбинантных генов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рекомбинации и формирование генетического разнообразия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с полом: гены Х-хромосомы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локализованные в X-хромосоме, наследуются по половому типу и отвечают за сцепленные с полом признаки, включая гемофилию и дальтонизм.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мужчин, имеющих одну X-хромосому, рецессивные мутации в таких генах чаще проявляются, так как отсутствует дополнительный аллель.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с двумя X-хромосомами обычно являются носителями, и проявление признаков возможно лишь при рецессивной гомозиготности.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сцепления с полом помогает в диагностике и прогнозировании рисков наследственных заболеваний среди полов.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сцепления в эволюции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Сцепленные гены формируют устойчивые комплексы, сохраняющие выгодные сочетания признаков в популяциях под воздействием естественного отбора.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между сцепленными генами генерирует вариабельность, которая способствует адаптации к изменяющимся условиям среды.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механизм ускоряет процессы видообразования, обеспечивая биологическому разнообразию возможность быстро реагировать на экологические вызовы.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сцепления в селекции растений и животных
</a:t>
            </a:r>
            <a:endParaRPr lang="en-US" sz="2597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используют сцепление для ускоренного отбора нужных сочетаний признаков, что повышает эффективность создания новых сортов и пород с улучшенными качествами.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маркеров сцепления минимизируют передачу нежелательных генов, создавая устойчивые линии, устойчивые к болезням и неблагоприятным факторам окружающей среды.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19" y="1275937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412" y="1275937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419" y="3203566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исследования сцепления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полиморфных участков ДНК позволяет выявлять сцеплённые гены с высокой точностью, облегчая генетический анализ и картирование.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ДНК-маркеры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повторяющиеся последовательности ДНК служат специфическими маркерами для анализа наследования и сцепления в различных видах.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Микросателлиты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геномного секвенирования ускоряют обнаружение сцепленных генов и открывают новые возможности в генетике и биотехнологиях.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Высокопроизводительное секвенирование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сцепленного наследования раскрывает механизмы наследования признаков, способствует развитию медицины и селекции, а также расширяет знания об эволюционных процессах и биологическом разнообразии.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сцепленного наследования в науке и практике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2026-05-10T02:26:59Z</dcterms:created>
  <dcterms:modified xsi:type="dcterms:W3CDTF">2026-05-10T02:26:59Z</dcterms:modified>
</cp:coreProperties>
</file>