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Биосфера как глобальная биосистема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жизни и среды как единой системы, охватывающей Землю.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биосферы возникла в конце XIX века и научно обоснована В.И. Вернадским. Биосфера включает жизненные пространства на суше, в воде и атмосфере, поддерживая круговорот веществ и энергии, жизненно необходимых для существования всех организмов.
</a:t>
            </a:r>
            <a:endParaRPr lang="en-US" sz="1534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изучение биосферы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жизни на Земле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обитают на глубинах до 3 км, адаптируясь к высоким давлениям и температуре. Например, бактерии проникают в трещины горных пород, где живут без солнечного света.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недрах литосферы
</a:t>
            </a:r>
            <a:endParaRPr lang="en-US" sz="1569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Обширность жизни в океанах
</a:t>
            </a:r>
            <a:endParaRPr lang="en-US" sz="148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полностью населена: от поверхностного слоя до глубоководных гидротермальных источников, являющихся средой обитания уникальных микроорганизмов, поддерживающих экосистемы без солнечной энергии.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атмосфере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нижних 15–20 км атмосферы находятся бактерии и споры, способные переноситься ветрами, участвуя в биогеохимических процессах и влияя на погодные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биосферы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— от микробов до растений и животных — образуют основу жизни и взаимодействуют между собой.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вещества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образованные живыми существами, включая кислород и углекислый газ, формируют атмосферу и почвы.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Косная природа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горные породы и вода, которые не связаны с жизнью, но влияют на условия обитания.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Биокосные вещества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иловые отложения образуются благодаря взаимодействиям живого и неорганического, поддерживая рост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обмен обеспечивает баланс кислорода и углекислого газа, критичный для дыхания и фотосинтеза, поддерживая атмосферу в устойчивом состоянии.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живого вещества в биосфере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функция — фотосинтез фиксирует солнечную энергию, обеспечивая основу трофических цепей и биосферной активности.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функция живого вещества проявляется в генетической передаче и эволюции, сохраняющей и развивающей биоразнообразие.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дыхания и разложения перерабатывают органические вещества, замыкая круговорот веществ и поддерживая плодородие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определил биосферу как открытую систему, в которой живое вещество активно преобразует энергию и вещества.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В.И. Вернадского в понимание биосферы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участвует в биогеохимических циклах, влияя на состав атмосферы и геохимические процессы на Земле.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гипотеза о биосфере создала основы современной экологии и принципов устойчивого взаимодействия человека с природой.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 распределение биомассы в мире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содержат около половины всей наземной биомассы, обеспечивая огромное биоразнообразие и служащее важным регулятором климата.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тропических лесов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основа океанов
</a:t>
            </a:r>
            <a:endParaRPr lang="en-US" sz="1534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планктон составляет главный объем биомассы океанов и поддерживает пищевые сети морских экосистем, влияя на глобальный круговорот углерода.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продуктивность болот и рифов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коралловые рифы отличаются интенсивной биологической активностью, играя ключевую роль в поддержании экосистем и углеродного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активно участвуют в обмене газов, а микроскопические организмы способствуют формированию озонового слоя, защищающего от ультрафиолета.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120–130 млрд тонн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ежегодно поглощают растения, регулируя климат и поддерживая атмосферу в равновесии.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научных исследований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 биосфере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веществ, поддерживающие жизнедеятельность Земли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испарения и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преимущественно с поверхности океанов, образуя облака и осадки, что поддерживает гидрологический цикл и климатические условия на планете.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и пресная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влагу через транспирацию, а лишь малая часть мировой воды доступна в виде пресной, необходимой для жизни на суше.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биосфере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переводят атмосферный азот (N2) в формы, доступные для растений и животных, обеспечивая основу для биосинтеза белков и нуклеиновых кислот.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азота и фосфора как биогеохимические процессы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возвращают азот в атмосферу, завершая азотный цикл и поддерживая баланс между формами азота в экосистемах.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 ограничен сушей, при этом избыток удобрений вызывает эвтрофикацию водоёмов, что приводит к массовому развитию водорослей и угнетению водных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аккумулированная продуцентами, постепенно теряется на каждом последующем уровне, что ограничивает длину пищевых цепей.
</a:t>
            </a:r>
            <a:endParaRPr lang="en-US" sz="121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экологической пирамиды отмечает, что лишь около 10% энергии передаётся от одного трофического уровня к другому, ограничивая энергоемкость экосистем.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биосистемах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481" y="1336325"/>
            <a:ext cx="4051439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атлас,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экосистем по видам, структуре и устойчивости, демонстрирующая их разнообразие и функциональные особенности.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имеют уникальный состав и устойчивость, что определяет их способность восстанавливаться после нарушений.
</a:t>
            </a:r>
            <a:endParaRPr lang="en-US" sz="126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 и их характеристики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снижает биоразнообразие и нарушает круговорот веществ. Загрязнение атмосферы оксидами углерода и азота приводит к кислотным дождям и ухудшению качества воздуха.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стоки и промышленные отходы загрязняют водные объекты, вызывая гибель водных организмов. Человеческая деятельность является главной причиной исчезновения многих видов, что отражено в Красной книге.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биосферу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парниковых газов вызывает глобальное потепление; в 2023 году выбросы CO2 достигли 36,8 млрд тонн, влияя на климатические изменения.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 увеличились в 100–1000 раз по сравнению с доиндустриальным периодом, что угрожает стабильности экосистем и биологическому разнообразию.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тяжелыми металлами и пестицидами способствует деградации земель: около 75% сельскохозяйственных угодий страдают от эрозии и истощения.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биосфере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и восстановление плодородия почв обеспечивают поддержание экосистем и долгосрочную продуктивность земли.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загрязняющих веществ и отходов минимизирует негативное воздействие на окружающую среду и способствует чистоте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возобновляемые источники энергии снижает зависимости от ископаемого топлива и уменьшает выбросы парниковых газов.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и общественная активность формируют экологическую культуру, внедряют «зелёные» технологии и усиливают контроль за природопользованием.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и устойчивого развития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по защите биосферы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 развитые страны обязались сокращать выбросы парниковых газов с целью стабилизации климата. Протокол способствует международной ответственности в борьбе с глобальным потеплением.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протокол: борьба с изменением климата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ЮНЕСКО «Человек и биосфера»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более 700 биосферных резерватов в 124 странах направлено на сохранение природных экосистем и адаптацию устойчивых способов природопользования.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обеспечивает координацию международных усилий по сохранению видов и экосистем, а также стимулирует устойчивое использование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очистные сооружения эффективно удаляют загрязнения из воды и воздуха, способствуя восстановлению экосистем и улучшению качества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биотехнологий в поддержании биосферы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биоразлагаемых материалов из возобновляемого сырья уменьшает нагрузку на землю и снижает накопление пластиковых отходов.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методы рекультивации возвращают плодородие почвам и очищают загрязнённые водоёмы, поддерживая устойчивость биосферы.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должен развивать экологическое мышление и знания о биосферных процессах для осознанного природопользования и сохранения планеты.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ответственного отношения формирует новое поколение, способное принимать решения, учитывающие долгосрочные экологические последствия.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за будущее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биосферы: вызовы и перспективы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будущего необходимо объединение науки, общества и государства в защите биосферы, развитии технологий и формировании экологической культуры на основе гармонии с природой.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2026-05-10T04:05:05Z</dcterms:created>
  <dcterms:modified xsi:type="dcterms:W3CDTF">2026-05-10T04:05:05Z</dcterms:modified>
</cp:coreProperties>
</file>