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image" Target="../media/image-14-17.png"/><Relationship Id="rId18" Type="http://schemas.openxmlformats.org/officeDocument/2006/relationships/image" Target="../media/image-14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морфемики и словообразования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из чего состоит слово и как рождаются новые.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строение слова важно семикласснику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морфемы, легче понимать смысл слов, находить родственные формы и объяснять написание. Это помогает не только на уроках, но и при чтении любого текста.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единица языка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обозначать предмет, признак, действие или количество. Именно поэтому оно служит основной единицей языка и помогает точно передавать мысль в речи и письме.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слова есть лексическое значение и грамматические признаки. Лексическое значение сообщает, что именно названо, а грамматические признаки показывают форму и роль слова в предложении.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состав показывает, из каких частей построено слово. Каждая морфема вносит свой вклад: одни передают основу смысла, другие уточняют значение или связывают слова.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слову присоединяются новые морфемы, его значение может расширяться или изменяться. Поэтому состав слова помогает понять, как образуются новые слова и чем они отличаются.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частей помогает быстро понять строение слова и увидеть, какая морфема несёт главное значение.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морфем рассматривают в школьном разборе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 основа слова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23725" y="174705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связываться с другими словами в предложении. У одного и того же слова оно может быть разным: стол, стола, столу, столом.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3725" y="2913675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сохраняет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это часть слова без окончания. Она хранит основное лексическое значение и остаётся общей для всех форм одного и того же слова.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3725" y="408030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слов окончания нет, потому что они не изменяются. К таким словам относятся, например, метро, пальто и кофе; их форма остаётся постоянной.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значение и роль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входит в состав слова слитно. Она не существует отдельно, а помогает образовывать новые слова на основе уже знакомого слова.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глаголах приставка показывает направление или перемещение: ехать — уехать, приехать, переехать, заехать. С её помощью смысл действия становится точнее.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указывать на начало действия, его приближение или завершённость. Поэтому один и тот же корень в разных словах приобретает разные оттенки значения.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приставок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пишутся слитно со словом, и это важно помнить при письме. Знание приставок помогает не только образовывать новые слова, но и правильно их записывать.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как средство образования новых слов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 часто помогает создать новое слово из уже известного. Благодаря ему слово получает дополнительное значение и становится частью другой смысловой группы.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придают слову уменьшительное или ласковое значение. Так, в словах грибок и домик слышится не просто название предмета, а его небольшой размер.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помогают назвать человека по профессии, занятию или роду деятельности. В словах учитель и лесник именно суффикс сообщает, кем является человек.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оттенок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образовывать слова, которые обозначают предмет, признак или действие. Он нередко делает значение слова более точным и помогает различать близкие по смыслу слова.
</a:t>
            </a:r>
            <a:endParaRPr lang="en-US" sz="10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морфем состоят слова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видно, что разные морфемы работают вместе, но смысловой центр почти всегда связан с корнем.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встречается во всех словах, а приставки, суффиксы и окончания уточняют значение, создают новые слова и связывают их в речи.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русскому языку для 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морфемного разбора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разборе слова по составу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 формы одного слова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связаны общим корнем и близким значением. В группе гора, горный, пригорок, гористый видно, как одна смысловая основа объединяет разные слова.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могут относиться к разным частям речи и обозначать разные предметы или признаки. Они образуют словообразовательное гнездо и считаются новыми словами.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меняются только окончанием: гора, горы, горе, горой. Их значение остаётся прежним, а различается лишь грамматическая форма.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изменяется только окончание, перед нами формы одного слова. Если же появляется новое значение или новая часть речи, это уже однокоренное слово, а не простая форма.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 в корне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корней звуки изменились ещё в древности, поэтому в родственных словах может появляться несколько вариантов одного и того же корня.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формой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часто зависит от грамматической формы: в одном слове слышится один звук, а в другом — близкий по смыслу и происхождению вариант.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при 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морфемном разборе нужно сравнивать однокоренные слова и не делить корень на лишние части, если в нём есть чередование согласных или гласных.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морфем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находится каждая морфема и какую роль она выполняет в слове.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основное значение, а остальные морфемы уточняют его, образуют новые слова и помогают связывать слова в речи.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«Морфемика и словообразование»,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словообразовательное гнездо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центре гнезда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такого гнезда стоит исходное слово, от которого начинают расходиться новые слова. Оно задаёт общий смысл и помогает увидеть, как одна основа соединяет близкие по значению и происхождению единицы.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вокруг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исходному слову постепенно присоединяются разные морфемы, и появляются новые названия предметов, признаков и действий. Каждый новый пример сохраняет связь с главным словом, но получает собственное значение.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слов в гнезде похоже на ветви дерева: одни слова становятся производящими для других, а некоторые образуются сразу от общего корня. Так легче понять, как расширяется словарный ряд.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59" y="3167071"/>
            <a:ext cx="346800" cy="308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3609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3609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31922" y="1836742"/>
            <a:ext cx="339300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словообразования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лексическая единица образуется добавлением приставки к уже существующему слову. При этом меняется значение, например направление, начало или завершённость действия.
</a:t>
            </a:r>
            <a:endParaRPr lang="en-US" sz="940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 объединяются в одно слово. Так часто называют предметы или явления, составленные из двух признаков, например в сложных существительных.
</a:t>
            </a:r>
            <a:endParaRPr lang="en-US" sz="1000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присоединяется после корня и помогает создать новое слово с новым оттенком смысла, названием лица, предмета или признака.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части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перейти в другую часть речи без заметного изменения формы. В таком случае меняется его грамматическая роль, а значение становится новым.
</a:t>
            </a:r>
            <a:endParaRPr lang="en-US" sz="1000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новое слово возникает сразу с помощью приставки и суффикса. Такой способ позволяет точнее выразить значение и сделать слово более удобным для речи.
</a:t>
            </a:r>
            <a:endParaRPr lang="en-US" sz="9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словообразования встречаются чаще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пять распространённых способов словообразования на примерах из школьной практики.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заметно преобладают приставочный и суффиксальный способы: именно они чаще всего помогают быстро образовать новое слово.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«Словообразование»,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 слов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состав важнее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нужно опираться на современный язык, а не на древнее происхождение слова. Если часть слова уже не выделяется носителями языка, её не считают отдельной морфемой.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изменённым 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морфемы со временем слились или изменили звучание. Поэтому привычное на слух деление может не совпадать с реальным современным составом слова.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которых стоит избегать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придумывать приставки и суффиксы там, где их уже нет. Для школьного разбора важно подтверждать каждую часть однокоренными словами и значением, а не только похожим звучанием.
</a:t>
            </a:r>
            <a:endParaRPr lang="en-US" sz="11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словообразовательная цепочка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последовательное образование слов от исходной основы к более поздним производным.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морфемики с орфографией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разобрано по составу, легче подобрать проверочное слово и увидеть, в какой части находится безударная гласная. Это помогает писать точнее и увереннее.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анализ показывает, где согласный стоит в сильной или слабой позиции. Так проще понять, нужно ли его проверять и какое слово выбрать для проверки.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приставок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обычно пишутся слитно, а их выбор зависит от смысла слова. Разбор помогает не смешивать приставку с корнем и не допускать лишних ошибок.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понимает, из каких частей состоит слово, орфограмма перестаёт быть случайной. Написание становится более осмысленным, потому что связано со строением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морфемного разбора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памятка помогает не пропустить ни одной части слова и выполнить разбор последовательно.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алгоритм делает разбор точным: сначала находят изменяемую часть, затем корень и только после этого остальные морфемы.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морфемному разбору,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и словообразование помогают понимать язык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состава слова помогает видеть его смысл, находить родственные слова, отличать форму от нового слова и писать без лишних ошибок. Для семиклассника это надёжная основа грамотности.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2026-05-28T14:37:36Z</dcterms:created>
  <dcterms:modified xsi:type="dcterms:W3CDTF">2026-05-28T14:37:36Z</dcterms:modified>
</cp:coreProperties>
</file>