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литература: первые книги и главные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XI–XVII века: история, вера и нравственные уроки в книгах Руси.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письменные произведения на Руси активно развивались после принятия христианства в 988 году. Книги переписывали вручную в монастырях и княжеских центрах, поэтому они были редкими. Много текстов пришло из Византии, но появились и русские сочинения.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взялась древнерусская литература
</a:t>
            </a:r>
            <a:endParaRPr lang="en-US" sz="3119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создавали на пергамене и позже на бумаге.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древнерусских текстов был церковнославянский язык; в рукописях встречались формы, отличающиеся от современного русского. Материалы письма менялись, как и способы хранения книг.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 рукописной традиции в школьных учебных курсах по древнерусской литературе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и обучение грамоте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 книги переписывали, хранили рукописи и обучали грамоте. Именно там летописи, жития и поучения получали форму, которую мог читать следующий ученый или книжник. Монах-переписчик относился к делу как к служению.
</a:t>
            </a:r>
            <a:endParaRPr lang="en-US" sz="1598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— центр книжности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памяти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Скрипторий помогал сосредоточиться: за столом монах писал пером, рядом лежали свитки и уже готовые книги. Так создавалась письменная память, в которой важные события и духовные идеи сохранялись для будущих поколений.
</a:t>
            </a:r>
            <a:endParaRPr lang="en-US" sz="16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424" y="1324100"/>
            <a:ext cx="3742817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жанры древнерусской литературы
</a:t>
            </a:r>
            <a:endParaRPr lang="en-US" sz="304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определяет, о чём говорит текст и чему он должен научить.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жанр решал свою задачу, но общий результат один: воспитывать читателя через историю, пример и размышление.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 жанрах древнерусской литературы (обобщение)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Летописи: память о событиях Руси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фиксировали события по годам: войны, княжеские споры, походы и строительство городов. В них также упоминали важные церковные события, чтобы показать связь власти и веры.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известной считается «Повесть временных лет». Она рассказывает о прошлом Руси и помогает понять, почему происходили те или иные события, связывая факты с оценкой автора.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был не только писателем, но и наблюдателем времени. Он выбирал, что важнее, и объяснял события через представления о долге, пользе и Божьем промысле.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летопись читается как хроника и как урок. Даже когда речь идет о битве или споре, внимание направлено на то, как человек поступает и к чему это приводит для земли Русской.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встречается в древнерусских текстах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веры, Родины и подвига особенно заметны в летописях, житиях и воинских повестях. Они помогают понять, каким идеалам следовали книжники и читатели.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жанр разный, авторы возвращаются к одним и тем же ценностям: вере, долгу перед землёй и правильному нравственному выбору.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на основе качественного анализа тем (без точных долей)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за судьбу Руси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рассказывает о походе князя Игоря не только как о событии, но и как о предупреждении. В тексте слышится тревога: что будет с землёй, если князья будут действовать разрозненно. Именно поэтому так важна мысль об единстве.
</a:t>
            </a:r>
            <a:endParaRPr lang="en-US" sz="1069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как живой образ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автора проявляется в картинах природы: степь, ветер, свет и тьма помогают почувствовать настроение времени. Земля будто отвечает на поступки людей — и в радости, и в беде. Так исторический факт становится поэтическим переживанием.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чувство любви к Отчизне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звучит сильная любовь к Руси, которая выражается через обращение к прошлому и разговор о будущем. Поэтическая сила «Слова» соединяет факт похода и внутренний смысл случившегося. Поэтому текст читается как важный призыв.
</a:t>
            </a:r>
            <a:endParaRPr lang="en-US" sz="10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2974" y="4186700"/>
            <a:ext cx="43995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повесть и образ защитника земли Русской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воинской повести проверяется в походах и битвах. Его мужество проявляется не в хвастовстве, а в том, как он действует, когда опасность нарастает и отступать нельзя.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 испытаниях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 держит слово, защищает товарищей и помнит о долге перед народом. Верность здесь связана с ответственностью: поступки героя влияют на судьбу земли Русской.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 ответственность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для такого текста — это выбор, который помогает оставаться человеком даже в трудные моменты. Герой стремится поступать правильно и достойно, понимая последствия своих решений.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как внутренний закон
</a:t>
            </a:r>
            <a:endParaRPr lang="en-US" sz="1377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воинских повестях нередко требует терпения, смелости и собранности. Сила важна, но решающим становится умение не сдаваться и защищать Родину до конца.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 терпение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житие святого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событий в житии (по учебным описаниям жанра)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«Поучение» Владимира Мономаха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«Поучении» Владимир Мономах размышляет о том, каким должен быть правитель в обычной жизни. Он говорит о труде, честности и милосердии, а также о необходимости беречь людей, особенно слабых и бедных.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связывает личный опыт с нравственными правилами: напоминает, что справедливость не бывает «на словах». Он учит уважать старших, заботиться о семье и помнить долг перед теми, кто зависит от власти.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Мономаха проста: настоящий правитель отвечает не только за победы, но и за порядок и правду. Его решения должны служить земле Русской, поддерживать добро и сдерживать зло.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0787" y="1324100"/>
            <a:ext cx="4478092" cy="27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летописи, жития и воинской повести
</a:t>
            </a:r>
            <a:endParaRPr lang="en-US" sz="2784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понять, чем отличаются жанры по содержанию и задачам, хотя все они сохраняют важный нравственный смысл и внимание к поступкам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жанр решает свою задачу: историю фиксирует летопись, идеал раскрывает житие, подвиг показывает воинская повесть. Объединяет их высокий стиль и урок для читателя.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классификация по основным признакам жанров древнерусской литературы.
</a:t>
            </a:r>
            <a:endParaRPr lang="en-US" sz="13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древнерусских текстах князь чаще всего выступает воином, защитником и мудрым правителем. От него ждут храбрости и заботы о земле, а также умения принимать решения, которые влияют на судьбы людей.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князя в древнерусской литературе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князь в летописях и повестях может быть и сильным, и совершившим ошибку. Поэтому читатель видит: личные поступки правителя имеют значение для Руси и для будущего ее спокойствия.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древнерусских произведений
</a:t>
            </a:r>
            <a:endParaRPr lang="en-US" sz="297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 святой чаще становятся центром повествования, вокруг них складываются ключевые события и оценки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ролей: хранители памяти и участники событий дополняют образ власти и святости, делая картину Руси полной.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тематике и роли персонажей в жанрах древнерусской литературы (качественная, не статистическая оценка).
</a:t>
            </a:r>
            <a:endParaRPr lang="en-US" sz="15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нередко соединяют реальные факты с собственной оценкой, поэтому рассказ о прошлом превращается в урок. Строгий тон подчеркивает важность долга, веры и правильных поступков.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древнерусских текстов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древнерусской литературы характерны повторы, параллелизм и торжественные обращения. Такие приемы делают текст выразительным и помогают читателю запомнить главную мысль.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постоянные эпитеты и библейские выражения: они придают речи величавый, «книжный» оттенок. Благодаря этому события звучат как часть большой нравственной истории.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Рукописная книга: заставки, миниатюры, украшения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Заставка, которая «открывает»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текста помещали заставку — украшение, которое помогало сразу увидеть, где начинается новый фрагмент. Глаз читателя задерживался на красивом входе в содержание, а сама рукопись выглядела торжественно и аккуратно.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Инициал и миниатюра: книга становится картинной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буква-инициал отмечала старт важной части, а рядом размещали миниатюры с сюжетами. Изображения делали чтение наглядным и помогали воспринимать текст как единое произведение — слово и картинка вместе.
</a:t>
            </a:r>
            <a:endParaRPr lang="en-US" sz="11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424" y="1324100"/>
            <a:ext cx="3742817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памятники древнерусской литературы
</a:t>
            </a:r>
            <a:endParaRPr lang="en-US" sz="267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ключевых произведений показывают, как в древнерусской словесности соединяются история, духовные идеалы и размышления о судьбе Руси.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различаются жанром и временем, но неизменно отвечают запросу общества: сохранить память, поддержать веру и напомнить о долге перед Родиной.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справочная сводка по датировкам и темам известных памятников древнерусской литературы.
</a:t>
            </a:r>
            <a:endParaRPr lang="en-US" sz="15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древнерусская литература повлияла на русскую культуру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жанры закрепляли ценности и формировали культурные традиции последующих эпох.
</a:t>
            </a:r>
            <a:endParaRPr lang="en-US" sz="14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 помогает понять, как складывались русский язык и представления о чести, долге и вере. Через тексты видно, какие качества считались важными в обществе.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древнерусская литература важна сегодня
</a:t>
            </a:r>
            <a:endParaRPr lang="en-US" sz="2691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знакомят с повседневной логикой жизни Древней Руси: кто принимал решения, как объясняли поступки и почему ценили ответственность. Так литература становится «мостом» к истории.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мысль о памяти: древние книги сохраняют события и помогают не терять смыслы. Читая их, мы учимся видеть связь между тем, что написано, и тем, что происходило.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тексты остаются частью культуры, потому что продолжают отвечать на вопросы о правильном выборе. Они помогают обсуждать ценности на уроках литературы и истории.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5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чему учит древнерусская 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73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3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 стала основой русской письменной традиции: она сохранила историю Руси, создала образы князя, святого, летописца и воина, передала идеи Родины, веры, подвига, памяти и ответственности.
</a:t>
            </a:r>
            <a:endParaRPr lang="en-US" sz="38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2026-05-15T04:05:06Z</dcterms:created>
  <dcterms:modified xsi:type="dcterms:W3CDTF">2026-05-15T04:05:06Z</dcterms:modified>
</cp:coreProperties>
</file>