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слова: из каких частей оно состоит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слово по морфемам: просто, наглядно, по правилам.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помогает видеть, как слово устроено, почему оно пишется именно так и как связано с другими словами. Это основа для грамотного письма, понимания новых слов и уверенного разбора на уроках русского языка.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 хранит их общее лексическое значение. По нему можно понять, о чём слово говорит: например, вода, водный, водичка связаны между собой смыслом.
</a:t>
            </a:r>
            <a:endParaRPr lang="en-US" sz="994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не просто похожи внешне — у них есть общий смысловой центр. Именно поэтому их легко узнать: лес, лесник, перелесок, лесной относятся к одной смысловой группе.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Созвучие ещё не доказывает родство слов. Например, гора и горе звучат похоже, но их значения разные, а значит, это не однокоренные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нужную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точно показать, куда направлено действие. В словах ехать, приехать, уехать и переехать корень остаётся общим, а приставка помогает увидеть изменение смысла. Она словно задаёт маршрут слову.
</a:t>
            </a:r>
            <a:endParaRPr lang="en-US" sz="1066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разные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добавляет оттенок повторности, начала или завершённости действия. Сравните побежать и добежать: корень один, но значение меняется. Поэтому приставка важна не меньше, чем сам корень.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меняет значение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451" y="2097743"/>
            <a:ext cx="297490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сделать слово более ласковым или маленьким по значению: лес — лесок, кот — котёнок. Он меняет оттенок смысла, не разрушая связь с исходным словом.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лица или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называют человека по занятию или роли: школьник, читатель, учитель. Благодаря им легко понять, кто выполняет действие или к какому виду людей относится слово.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суффикса образуются слова с новым признаком или качеством: школьный, весенний, голубоватый. Суффикс расширяет словарь и помогает строить новые слова по модели.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суффикс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«стол» в одном ряду можно увидеть по падежам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раздела морфемики русского языка, 5 класс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получает разные окончания, когда меняется его форма. Это помогает выражать грамматические значения и связывать слова в предложении.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часть слова без окончания. Она остаётся общей у разных форм одного слова, поэтому помогает увидеть, что меняется грамматически, а что сохраняется.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входят все значимые части слова, кроме окончания: корень, приставка и суффикс, если они есть. Именно основа несёт главное содержание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дом, дома, дому, домом: меняется окончание, а основа дом- остаётся той же. Это удобно для разбора и проверки формы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разбирают слово по 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морфемного разбора: от изменения формы к выделению значимых частей.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признаки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морфемы по их роли в слове и по тому, меняются ли они при изменении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сохраняет смысл, приставка и суффикс образуют новые слова, а окончание показывает грамматическую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русского языка, 5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слово лес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видно, что одна основа может сочетаться с разными морфемами и создавать новые слова и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общим, а приставка, суффиксы и окончание по-разному уточняют значение и грамматическую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«Состав слова», русский язык, 5 класс
</a:t>
            </a:r>
            <a:endParaRPr lang="en-US" sz="9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объединяет общий корень и близкий смысл: писать, записать, подпись, письменный. По этой общей части легче увидеть, от какого значения они произошли.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формы одного слова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не создают новое значение, а лишь меняют его грамматический вид: стол, стола, столу, столом. Основа остаётся узнаваемой, а окончание изменяется.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отвечают на разные вопросы и называют разные предметы или действия, это обычно разные слова. Если меняется только окончание, перед нами формы одного слова.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группы важно для разбора по составу. Однокоренные слова помогают найти корень, а формы слова — определить окончание и увидеть неизменяемую часть.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3626" y="1867952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567" y="1867952"/>
            <a:ext cx="445422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лесник часть лес- связана со значением леса, а -ник- называет человека по признаку или занятию. Значение слова подсказывает границы морфем.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проверочные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с родственными: друг, дружок, подружка. Так легче понять, где общий корень, а где только похожее начало, которое не относится к приставке.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каждую часть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выделять приставку по внешнему виду. В слове подруга под- входит в корень, поэтому помогает только сравнение с другими родственными словами.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части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меняет состав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строение слова стало неочевидным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исторически менялось строение, и прежние морфемы перестали быть заметны. Поэтому современный разбор опирается не на древнюю форму, а на нынешние связи в языке.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современный разбор важнее прошлой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обувь, облако, сахар в современном языке разбирают по сегодняшнему составу, даже если раньше их строение было прозрачнее. Язык развивается, и морфемы могут «стать незаметными».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часто встречаются в словах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приставки особенно заметны в глаголах движения и действия, где они уточняют направление и характер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не меняют корень, но заметно влияют на смысл слова. Одинаковая основа с разными приставками даёт разные оттенки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5 класса; обобщение примеров из темы морфемики
</a:t>
            </a:r>
            <a:endParaRPr lang="en-US" sz="9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в разных частях речи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морфемы чаще встречаются в существительных, прилагательных и глаголах.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частях речи корень сохраняет основное значение, а приставки, суффиксы и окончания выполняют разные грамматические и словообразовательные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«Состав слова»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безударную гласную в корне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строится на подборе родственного слова с ударением на нужной гласной.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увидеть строение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помогает быстро заметить корень, приставку и суффикс. Когда части слова выделены правильно, легче понять, где может быть орфограмма.
</a:t>
            </a:r>
            <a:endParaRPr lang="en-US" sz="1063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проверить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особенно полезен в словах с без-/бес-, раз-/рос-, -ик- и -ек-. Он помогает выбрать нужную букву по правилу, а не по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читать и писать осознанно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как слово образовано, он точнее читает новые слова и реже допускает ошибки. Разбор по составу делает письмо более уверенным.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морфемный разбор помогает писать грамотно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неверно находить окончание, особенно в словах с нулевым окончанием. Важно сравнить несколько форм слова и убедиться, что изменяется именно конец.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подбор родственных слов тоже мешает разбору. Подходят только те слова, которые действительно связаны по смыслу и имеют общий корень, а не просто похожее звучание.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приставку принимают за часть корня. Так бывает в словах с похожим началом, поэтому полезно подбирать родственные слова и проверять, сохраняется ли общий смысл.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разбирать слова с чередованием гласных и исторически изменённым составом. В таких случаях особенно важны смысл слова, его формы и морфемные связи.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в разборе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общим, а что меняется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сопоставлять по значению и по морфемам, чтобы увидеть, где словообразование, а где изменение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сохраняет смысл, а суффиксы и окончания создают новые оттенки или новые грамматические формы. Это помогает не смешивать разные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«Состав слова»
</a:t>
            </a:r>
            <a:endParaRPr lang="en-US" sz="9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помогает понять язык глубже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составу показывает, как устроены его значение и форма. Он помогает находить родственные слова, замечать орфограммы и писать увереннее на уроках русского языка.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2026-05-22T22:26:38Z</dcterms:created>
  <dcterms:modified xsi:type="dcterms:W3CDTF">2026-05-22T22:26:38Z</dcterms:modified>
</cp:coreProperties>
</file>