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во 2 классе: первые шаги в новый язык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во 2 классе открывает детям мир простых слов, фраз и диалогов.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второклассникам начинать немецкий язык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2 классе ребёнок уже готов замечать новые звуки, сравнивать слова и пробовать говорить короткими фразами. Немецкий язык развивает память, слуховое внимание и уверенность в речи через картинки, ритм, повторение и игру.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алфавит выглядит знакомо, потому что использует латинские буквы. Но рядом с привычными знаками появляются ä, ö, ü и ß — они делают написание особенно интересным. На плакате крупные буквы помогают ребёнку увидеть, что новый язык можно рассматривать почти как игру.
</a:t>
            </a:r>
            <a:endParaRPr lang="en-US" sz="922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которые сразу бросаются в глаза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 короткими словами особенно полезны на первых уроках. Hallo, Mama, Katze и Schule позволяют услышать, как буквы складываются в звучные немецкие слова. Такие примеры удобно сопровождать простыми значками, чтобы буква сразу связывалась с образом и смыслом.
</a:t>
            </a:r>
            <a:endParaRPr lang="en-US" sz="922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удобно читать вслух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немецких словах часто встречаются звуки [ш], [х] и [ц], поэтому детям важно не просто читать, а слушать образец. Если рядом есть крупные буквы, картинка и подпись, ребёнок быстрее замечает разницу и начинает повторять увереннее.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звуки без страха и спешки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и необычные немецкие звуки
</a:t>
            </a:r>
            <a:endParaRPr lang="en-US" sz="23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учат самые простые слова для начала разговора: Hallo, Tschüs, Guten Morgen, Guten Tag и Auf Wiedersehen. Они звучат очень по-деловому, но совсем не страшно.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знакомства используют короткие фразы Ich heiße … и Wie heißt du? Так ребёнок учится называть себя, обращаться к однокласснику и отвечать по образцу без лишнего волнения.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быстро превращают урок в настоящее общение. Когда ученик здоровается, прощается и произносит имя собеседника, немецкий язык становится живым и понятным уже с первых минут.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слова и приветствия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этапе дети слышат очень короткие предложения: Ich bin …, Das ist …, Ich mag …, Ich habe … . Они помогают сразу почувствовать, как строится простая немецкая речь.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фразах важно замечать порядок слов и место глагола. Ребёнок постепенно понимает, что предложение в немецком языке звучит по своим правилам, но остаётся коротким и удобным для повторения.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ich, du, er, sie, wir вводятся понемногу и без перегрузки. Так школьники привыкают к простой грамматике и учатся говорить о себе, собеседнике и группе.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немецкая речь в детских фразах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первых уроках дети называют привычные вещи: der Stift, das Buch, der Ranzen. Эти слова легко найти прямо в классе, поэтому они быстро запоминаются. Когда ребёнок показывает предмет и произносит его название, слово перестаёт быть абстрактным.
</a:t>
            </a:r>
            <a:endParaRPr lang="en-US" sz="993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на парте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Tafel, der Tisch и der Stuhl превращают знакомый кабинет в удобную языковую лабораторию. Учитель может попросить найти предмет, показать его или назвать вслух. Так новая лексика связывается с движением и наблюдением, а не только с тетрадью.
</a:t>
            </a:r>
            <a:endParaRPr lang="en-US" sz="96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как маленький мир слов
</a:t>
            </a:r>
            <a:endParaRPr lang="en-US" sz="1361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Ball, das Buch и der Stift особенно хорошо подходят для коротких игровых заданий. Дети легко узнают эти предметы на картинке и в реальной жизни. Это помогает быстрее переходить от простого называния к мини-фразам и вопросам.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Мяч, книга и карандаш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и предметы в классе
</a:t>
            </a:r>
            <a:endParaRPr lang="en-US" sz="216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короткий урок немецкого языка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урока для младших школьников: от знакомства с языком к простому говорению через образец и игру.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первых немецких чисел достаточно, чтобы считать предметы, возраст и шаги на уроке.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числа становятся основой для коротких игровых заданий: посчитать карандаши, книги, мячи или шаги и сразу сказать результат по-немецки.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темы урока для 2 класса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325" y="1392109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325" y="2077064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325" y="2781486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325" y="3484420"/>
            <a:ext cx="449400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5" y="4181428"/>
            <a:ext cx="449400" cy="449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которые легко запомнить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легче запоминаются, когда рядом есть картинка. Красный, синий и зелёный сразу связываются с предметом, а не просто висят в воздухе.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карточки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Раскрашивание помогает ребёнку услышать и повторить цветовое слово без скуки. Одно движение карандаша — и новое слово уже почти своё.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Раскраски и задания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показать мяч, тетрадь или карандаш, можно быстро составить простую фразу: Das ist rot. Так цвет сразу работает в речи.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в классе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Чёрный и белый, жёлтый и оранжевый удобно сравнивать на одном рисунке. Контраст помогает внимательнее слушать и не путать похожие слова.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Контрастные пары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легко встраиваются в короткие высказывания: Ich habe einen blauen Ball. Такие фразы звучат понятно и дают ребёнку приятное чувство успеха.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предложения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Katze и der Hund — слова, которые дети узнают почти сразу, потому что эти животные встречаются дома, на улице и в сказках. Рядом с картинкой легко запомнить и другие названия: das Kaninchen, der Vogel и der Fisch.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Кошка, собака и другие знакомые друзья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Frosch и der Bär особенно нравятся младшим школьникам, потому что они выглядят немного смешно и очень запоминаются. Если рядом есть дружелюбный рисунок и короткая подпись, слово начинает звучать почти как маленькая история.
</a:t>
            </a:r>
            <a:endParaRPr lang="en-US" sz="955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которые умеют удивлять
</a:t>
            </a:r>
            <a:endParaRPr lang="en-US" sz="113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животных хорошо подходит для мини-диалогов, угадывания и игры с картинками. Ребёнок может назвать любимого питомца, показать зверя на карточке или описать его. Так немецкие слова становятся частью знакомого детского мира.
</a:t>
            </a:r>
            <a:endParaRPr lang="en-US" sz="982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 сказок и игр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любимые персонажи детского мира
</a:t>
            </a:r>
            <a:endParaRPr lang="en-US" sz="190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662" y="1532833"/>
            <a:ext cx="505575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50" y="2435735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012" y="3297168"/>
            <a:ext cx="2808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слова о близких людях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die Mutter, der Vater, die Oma и der Opa помогают назвать самых близких людей. Ребёнок быстро узнаёт знакомые роли и может связать новые немецкие слова со своей семьёй.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есть в семье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der Bruder и die Schwester легко запоминаются, когда дети рассказывают о себе. Такая лексика сразу включается в простые фразы и делает урок очень личным и понятным.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 и сестра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das Kind показывает, как немецкий язык называет ребёнка. На его основе удобно строить короткие высказывания о себе, одноклассниках и семье без сложных грамматических правил.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и я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семьи помогает говорить доброжелательно и уверенно. Дети учатся не только называть родственников, но и слышать, как язык звучит в спокойных, знакомых жизненных ситуациях.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слова о близких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37" y="1532833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663" y="2415515"/>
            <a:ext cx="5055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действия и маленькие глаголы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spielen, laufen и springen особенно удобны для младших школьников, потому что их можно показать движением. Ребёнок не просто слышит слово, а сразу понимает его смысл.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видно сразу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lesen, hören и malen легко соединяются с картинкой и действием учителя. Так дети быстрее запоминают новое слово и спокойно повторяют его без лишнего напряжения.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через пример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singen и tanzen отлично подходят для весёлых заданий. Они оживляют урок, помогают не сидеть на месте и делают немецкие слова особенно запоминающимися.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и движение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Ich spiele, Ich lese и Ich male дают ребёнку готовую речевую опору. Такие короткие фразы учат строить предложение и не бояться первого ответа по-немецки.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фразы с глаголом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первого звучания к уверенной речи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новое немецкое слово постепенно превращается из звука в осмысленную фразу.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уроке немецкого языка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Лото со словами и картинками помогает быстро повторять лексику. Ребёнок ищет нужную пару и незаметно для себя вспоминает слово, его звучание и значение.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 поиск пары учит внимательно смотреть и слушать. Она особенно полезна, когда нужно соединить слово, картинку и правильное произношение без спешки и страха ошибки.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слов и хлопки по числам развивают память и реакцию. Дети включаются в общий ритм, а повторение становится похожим на весёлую командную игру.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Угадайка по описанию и короткие ролевые диалоги дают возможность говорить. В такой игре ребёнок пробует себя в роли героя и использует немецкие фразы смелее.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песенка помогает детям услышать ритм немецкой речи. Повторяющиеся строки звучат почти как припев, поэтому их легко подхватить всей группой. Даже самый тихий ученик начинает подпевать, когда слова идут в знакомом порядке.
</a:t>
            </a:r>
            <a:endParaRPr lang="en-US" sz="989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становятся музыкой
</a:t>
            </a:r>
            <a:endParaRPr lang="en-US" sz="1306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стишок удобно сопровождать хлопками или шагами. Движение помогает удержать темп, а рифма подсказывает следующее слово. Так класс учится произношению без скучного заучивания и чувствует себя настоящим маленьким оркестром.
</a:t>
            </a:r>
            <a:endParaRPr lang="en-US" sz="922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Рифмовка с хлопками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карточках появляются знакомые слова, дети читают их, поют и показывают жестами. Получается живой мини-спектакль: ноты, улыбки и дружный повтор. Такой формат особенно хорошо работает на первых уроках немецкого.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 карточках и в движении
</a:t>
            </a:r>
            <a:endParaRPr lang="en-US" sz="1266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Песенки, рифмовки и короткие стишки
</a:t>
            </a:r>
            <a:endParaRPr lang="en-US" sz="24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не путать немецкие слова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der, die и das лучше учить вместе с существительным, а не отдельно. Тогда слово запоминается целиком, и ребёнку проще использовать его в короткой фразе.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по звучанию слова стоит сравнивать на карточках и в картинках. Если рядом есть образ, буква и пример, путаница быстро уменьшается, а уверенность растёт.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часто возвращаться к уже знакомым словам в разных заданиях. Короткое повторение, чтение вслух и игра помогают заметить разницу без лишнего напряжения.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Wie heißt du? — Ich heiße … учит ребёнка представляться спокойно и вежливо. Это первый шаг к настоящему разговору, где у каждого есть своё имя и своя реплика.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Wie geht es dir? — Gut, danke! показывает, как отвечать коротко и понятно. Дети быстро запоминают эту модель и могут использовать её почти на каждом уроке.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Was ist das? — Das ist ein Buch помогает называть предметы вокруг себя. Такая пара реплик делает урок живым и приучает отвечать не одним словом, а целой фразой.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для общения в классе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картинка на уроке немецкого языка
</a:t>
            </a:r>
            <a:endParaRPr lang="en-US" sz="2118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сразу связывает новое немецкое слово с его значением. Ребёнок видит предмет, слышит название и легче понимает, о чём идёт речь, даже если читает ещё медленно.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как подсказка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подпись под рисунком помогает запомнить написание. Яркие детали удерживают внимание, а знакомые сюжеты делают урок спокойным и понятным для младших школьников.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первого года изучения немецкого
</a:t>
            </a:r>
            <a:endParaRPr lang="en-US" sz="2385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0823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учатся здороваться, называть себя и понимать самые простые слова. На этом этапе важно услышать, что новый язык звучит по-особому, но не страшно.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52964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вокруг ребёнка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появляются темы семьи, школы, цветов, чисел, животных и действий. Слова начинают связываться с привычной жизнью, поэтому запоминаются легче и быстрее.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745125" y="14455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пробуют строить простые предложения по образцу. Они отвечают на вопросы, описывают предметы и говорят о том, что умеют или любят делать.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37275" y="99418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старт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года ребёнок уже не пугается немецкой речи и понимает знакомые слова в заданиях. Это хороший фундамент для дальнейшего изучения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во 2 классе: маленькие слова, большие успехи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2 классе немецкий язык открывается через короткие фразы, яркие образы и доброжелательные повторения. Ребёнок учится понимать, говорить и улыбаться новому языку без страха, а это уже отличный результат.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2026-05-24T23:48:26Z</dcterms:created>
  <dcterms:modified xsi:type="dcterms:W3CDTF">2026-05-24T23:48:26Z</dcterms:modified>
</cp:coreProperties>
</file>