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image" Target="../media/image-9-8.jpe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Уменьшаемое, вычитаемое, разность: знакомимся с вычитанием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Разбираемся, из чего состоит вычитание, на понятных примерах.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эти слова на уроке математики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три слова помогают понять запись вычитания без догадок: что было сначала, что убрали и что получилось в ответе. Так легче читать примеры, решать короткие задачи и быстро проверять себя.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17425" y="1472550"/>
            <a:ext cx="3766500" cy="240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примере 10−6=4 именно это число называют уменьшаемым: с него начинается вычитание и по нему видно, сколько было сначала.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1020400" y="1406350"/>
            <a:ext cx="3226500" cy="9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
</a:t>
            </a:r>
            <a:endParaRPr lang="en-US" sz="4700" dirty="0"/>
          </a:p>
        </p:txBody>
      </p:sp>
      <p:sp>
        <p:nvSpPr>
          <p:cNvPr id="7" name="Text 3"/>
          <p:cNvSpPr txBox="1"/>
          <p:nvPr/>
        </p:nvSpPr>
        <p:spPr>
          <a:xfrm>
            <a:off x="1020400" y="2470900"/>
            <a:ext cx="3226500" cy="1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оно показывает, сколько предметов лежало в начале.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020400" y="3647500"/>
            <a:ext cx="32265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 урока 78–80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17425" y="1472550"/>
            <a:ext cx="3766500" cy="240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записи 10−6=4 это число называют вычитаемым: его вычитают из уменьшаемого, потому что именно столько убрали, отдали или потратили.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1020400" y="1406350"/>
            <a:ext cx="3226500" cy="9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endParaRPr lang="en-US" sz="4700" dirty="0"/>
          </a:p>
        </p:txBody>
      </p:sp>
      <p:sp>
        <p:nvSpPr>
          <p:cNvPr id="7" name="Text 3"/>
          <p:cNvSpPr txBox="1"/>
          <p:nvPr/>
        </p:nvSpPr>
        <p:spPr>
          <a:xfrm>
            <a:off x="1020400" y="2470900"/>
            <a:ext cx="3226500" cy="1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показывает, сколько предметов исчезло из общей группы.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020400" y="3647500"/>
            <a:ext cx="32265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 урока 78–80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17425" y="1472550"/>
            <a:ext cx="3766500" cy="240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примере 10−6=4 именно так называют результат: разность показывает, сколько осталось и какой ответ получился.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1020400" y="1406350"/>
            <a:ext cx="3226500" cy="9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4700" dirty="0"/>
          </a:p>
        </p:txBody>
      </p:sp>
      <p:sp>
        <p:nvSpPr>
          <p:cNvPr id="7" name="Text 3"/>
          <p:cNvSpPr txBox="1"/>
          <p:nvPr/>
        </p:nvSpPr>
        <p:spPr>
          <a:xfrm>
            <a:off x="1020400" y="2470900"/>
            <a:ext cx="3226500" cy="1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ответ, который остаётся после вычитания.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020400" y="3647500"/>
            <a:ext cx="32265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 урока 78–80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читается запись на вычитание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13−5=8 показывает, что в вычитании важен порядок чисел и их роли.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неизвестное уменьшаемое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смотрим на разность и вычитаемое: если они известны, можно восстановить число, которое было в начале. Это удобно делать знакомым действием — сложением.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Полезное правило звучит просто: разность плюс вычитаемое дают уменьшаемое. Оно помогает не путаться и быстро проверять, правильно ли найдено неизвестное число.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примере ?−4=6 неизвестно уменьшаемое. Чтобы его найти, складываем разность и вычитаемое: 6+4=10. Значит, в начале было десять.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неизвестное вычитаемое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известны уменьшаемое и разность, нужно узнать, какое число убрали. Здесь помогает либо вычитание, либо подбор подходящего числа по смыслу записи.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очень простая: 4+5=9. Такие задания учат видеть, какое место в примере пустое, и крепко связывают вычитание со сложением.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примере 9−?=4 ищем число, которое нужно вычесть из девяти, чтобы получить четыре. Подходит 5, потому что 9−5=4.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и картинки помогают понять вычитание
</a:t>
            </a:r>
            <a:endParaRPr lang="en-US" sz="2603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Шарики, которые улетели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картинке сначала видно семь шариков, потом два из них улетают, а остальные остаются на месте. Такой сюжет помогает сразу увидеть, что было сначала, что убрали и сколько предметов осталось в конце.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Яблоки в корзине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 корзине лежат яблоки, потом часть из них забирают. Ребёнок легко замечает: одни предметы были в начале, другие исчезли, а последняя группа показывает разность и ответ вычитания.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Кубики на столе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рисовать кубики двумя группами: часть лежит на столе, а часть уже убрали в сторону. По такому рисунку легко назвать уменьшаемое, вычитаемое и разность, не теряясь в числах.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помогает проверить вычитание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пример решён верно, сложение возвращает нас к исходному числу. Например, после 6−2=4 можно проверить себя так: 4+2=6.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особенно полезна, когда ответ кажется слишком быстрым. Она помогает заметить ошибку и спокойно убедиться, что ничего не перепутано.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сложение не даёт исходное число, значит, в примере что-то не сходится. Тогда стоит ещё раз посмотреть на уменьшаемое, вычитаемое и разность.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маленьких чисел связь между действиями видна очень ясно. Поэтому первоклассникам удобно сначала решать, а потом обязательно перепроверять ответ.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 пределах 10 и 20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299349" y="356405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сначала было 14 предметов, затем 4 убрали. Остаётся 10, и это помогает заметить, как вычитание уменьшает число на четыре.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299349" y="322037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14−4=10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83074" y="161760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рассматриваем число 8: это было в начале. Потом убираем 3 предмета и видим, что остаётся 5. Такой пример легко показать на палочках или кружках.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883074" y="127392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8−3=5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110851" y="161760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примере важно не потеряться в счёте. Сначала было 17, убрали 9, и после этого осталось 8. Числовой ряд помогает пройти шаг за шагом.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110851" y="127392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17−9=8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5525800" y="356405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было 12, затем 7 предметов исчезли из группы. Ответ 5 показывает, сколько осталось. Такие записи тренируют внимательное чтение каждого числа в примере.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5525800" y="322037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12−7=5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решения примера на вычитание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показывает путь от чтения записи до проверки ответа на простых примерах.
</a:t>
            </a:r>
            <a:endParaRPr lang="en-US" sz="164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42191" y="1294104"/>
            <a:ext cx="4500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7000" y="1294104"/>
            <a:ext cx="4500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6806" y="3084118"/>
            <a:ext cx="450000" cy="45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103782" y="3084118"/>
            <a:ext cx="506250" cy="450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 первых примерах
</a:t>
            </a:r>
            <a:endParaRPr lang="en-US" sz="3200" dirty="0"/>
          </a:p>
        </p:txBody>
      </p:sp>
      <p:sp>
        <p:nvSpPr>
          <p:cNvPr id="13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883083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 смотрит на числа в записи и не замечает, какое из них было сначала. Из-за этого уменьшаемое и вычитаемое меняются местами, а ответ получается неверным.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2524977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части примера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5427892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не любит перестановок. Если в примере 12−5 числа поменять местами, получится уже другая запись, а значит и другой ответ. Первое число остаётся первым.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6069786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Меняют числа местами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527698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решения полезно сложить разность и вычитаемое. Так можно быстро увидеть ошибку и убедиться, что пример решён верно, без лишних сомнений и стирания.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1169592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проверку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4072507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торопиться, легко пропустить знак минус или перепутать, что именно нужно найти. Внимательное чтение помогает сразу понять, что было, что убрали и что осталось.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14401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читают запись внимательно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392"/>
            <a:ext cx="2700000" cy="18430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964392"/>
            <a:ext cx="2700000" cy="18430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2000" y="964392"/>
            <a:ext cx="2700000" cy="18430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из жизни, где встречается вычитание
</a:t>
            </a:r>
            <a:endParaRPr lang="en-US" sz="2947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ветке улетели птицы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дереве сидели девять птиц, а потом три птицы улетели. На картинке можно показать ветку, несколько птиц в небе и тех, кто остался сидеть. Так легко увидеть, что было сначала и что исчезло.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084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Печенье съели за полдником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тарелке лежало восемь печений, одно печенье съели. На рисунке удобно показать полную тарелку, затем пустое место и то, что осталось. Такая простая история помогает без труда составить пример на вычитание.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22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Карандаши взяли из коробки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коробке лежало двенадцать карандашей, и четыре взяли для урока. Для иллюстрации подойдут яркая коробка, несколько карандашей в ней и несколько в руках у детей. Сразу видно, сколько предметов осталось.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составить пример по задаче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короткой истории к записи действия и ответу удобно показать по шагам.
</a:t>
            </a:r>
            <a:endParaRPr lang="en-US" sz="176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350" y="1642325"/>
            <a:ext cx="450000" cy="36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7950" y="1597325"/>
            <a:ext cx="450000" cy="45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10650" y="1597325"/>
            <a:ext cx="4500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и рисунок помогают не запутаться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933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видно, что сначала было число предметов, потом часть убрали, а затем осталось то, что не исчезло. Такая подсказка помогает не перепутать порядок действий.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10017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три части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1279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предметов много или запись кажется длинной, схема и рисунок спасают от путаницы. Они помогают читать пример спокойно и не терять ни одного числа.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6363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при сложных записях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33106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помогает буквально увидеть вычитание. В примере 10−3=7 можно зачеркнуть три предмета и сразу понять, сколько осталось без долгих раздумий.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38190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делает пример наглядным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про три слова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Уменьшаемое — это число, из которого вычитают. Оно показывает, сколько предметов было сначала, до того как что-то убрали, отдали или съели.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735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Вычитаемое — это число, которое вычитают. Оно отвечает за то, сколько предметов исчезло из группы, а значит, стало меньше.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947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— это ответ вычитания. Она показывает, сколько осталось после действия, и именно её нужно найти в примере или задаче.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17425" y="1472550"/>
            <a:ext cx="3766500" cy="240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повторение помогает быстрее запомнить, где уменьшаемое, вычитаемое и разность. Чем чаще встречаются такие примеры, тем увереннее ребёнок читает запись.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1020400" y="1406350"/>
            <a:ext cx="3226500" cy="9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4700" dirty="0"/>
          </a:p>
        </p:txBody>
      </p:sp>
      <p:sp>
        <p:nvSpPr>
          <p:cNvPr id="7" name="Text 3"/>
          <p:cNvSpPr txBox="1"/>
          <p:nvPr/>
        </p:nvSpPr>
        <p:spPr>
          <a:xfrm>
            <a:off x="1020400" y="2470900"/>
            <a:ext cx="3226500" cy="1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примера достаточно, чтобы потренировать новые слова и не перепутать их.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020400" y="3647500"/>
            <a:ext cx="32265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Подборка учебных упражнений к урокам 78–80
</a:t>
            </a:r>
            <a:endParaRPr lang="en-US" sz="115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себя после решения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основана на связи вычитания и сложения в простых примерах.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вычитание стало понятнее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ученики умеют быстро находить уменьшаемое, вычитаемое и разность. Они читают примеры, проверяют ответы и спокойно решают короткие задачи без лишней путаницы.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2026-05-20T13:50:25Z</dcterms:created>
  <dcterms:modified xsi:type="dcterms:W3CDTF">2026-05-20T13:50:25Z</dcterms:modified>
</cp:coreProperties>
</file>