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Вегетативная (автономная)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управляет жизненно важными функциями организма без сознательного контроля.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начали исследовать ВНС — систему, управляющую автоматическими процессами в организме. Сегодня её роль важна в медицине и анализе стрессовых реакций.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значение ВНС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состоит из центральных и периферических структур, которые регулируют жизненно важные функции внутренних органов автоматически.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вегетативной нервной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работу сердца, дыхания, пищеварения и выделения без участия сознания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ВНС — поддержание внутреннего равновесия организма в изменяющихся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ВНС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сердечно-сосудистой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поддерживает стабильность сердечного ритма и артериального давления, адаптируя их к изменениям внешней и внутренней среды для обеспечения жизнедеятельности.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жизненно важных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координирует работу органов дыхания, пищеварения и выделения, а также регулирует размер зрачков и секрецию желез, обеспечивая целостное функционирование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включает ядра спинного и головного мозга, где формируются нервные команды для органов.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Строение: центральный и периферический отделы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состоит из нервов и ганглиев, передающих сигналы к органам-мишеням для регуляции их работы.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имеет точное расположение и выполняет специфическую функцию в обеспечении автоматического контроля функций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активирует организм в стрессовых ситуациях, повышая пульс, расширяя зрачки и бронхи для готовности к действию.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и парасимпатическая системы: различия
</a:t>
            </a:r>
            <a:endParaRPr lang="en-US" sz="2133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способствует отдыху и восстановлению, замедляет сердечный ритм, сужает зрачки и стимулирует пищеварение для расслабления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демонстрирует, как обе системы по-разному влияют на жизненно важные органы и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работают противоположно, обеспечивая баланс и адаптацию организма к переменам.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симпатической и парасимпатической ВНС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человека, 2023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 в ВНС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процесс передачи сигнала от центра к органу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— главный медиатор в парасимпатическом отделе, влияет на замедление сердечного ритма и стимулирование пищеварения.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 вегетативной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— основной медиатор симпатической системы, вызывающий ускорение сердцебиения и сужение сосудов.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действует на мускариновые и никотиновые рецепторы, регулируя разные реакции органов-мишеней.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рецепторы в тканях определяют характер и силу ответной реакции на нейромедиаторы ВНС.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ВНС в регуляции сердца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симпатической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увеличивает частоту и силу сердечных сокращений, направляя кровь к мышцам, обеспечивая готовность к физической активности.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парасимпатической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замедляет сердечный ритм, способствуя расслаблению и восстановлению организма после нагрузок.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расширяет бронхи, увеличивая поступление воздуха для обеспечения организма кислородом в стрессовых и активных состояниях.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и регуляция дыхания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сужает бронхи, замедляя дыхание и способствуя экономному расходованию энергии в состоянии покоя.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обоих отделов зависит от уровня кислорода и углекислого газа в крови, что позволяет организму быстро адаптировать дыхание к изменяющимся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часть ВНС активизирует перистальтику кишечника и усиливает выделение слюны, желудочного сока, способствуя эффективному перевариванию пищи.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работы органов пищеварения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система, напротив, подавляет секреторную деятельность и снижает моторику ЖКТ, помогая организму концентрироваться на важнейших функциях в стрессовых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3275"/>
            <a:ext cx="3934500" cy="1718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эффектов ВНС на основные органы, отражающая противоположные действия симпатической и парасимпатической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и парасимпатическая системы оказывают противоположное влияние, обеспечивая баланс в работе органов.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эффекты ВНС: таблица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координирует работу симпатической и парасимпатической систем, интегрируя сигналы с различных отделов мозга для поддержания внутреннего равновесия.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главный регулятор ВНС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жизненно важные процессы: температуру тела, водно-солевой обмен, а также контролирует чувство голода и жажды.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гипоталамус влияет на эмоциональные состояния, участвуя в формировании поведенческих реакций и адаптации к стрессу.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и эмоциональные реакции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проявления волнения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испытывает тревогу, ВНС вызывает покраснение кожи, потоотделение и «мурашки» по телу. Такие реакции — часть естественной реакции организма на стрессовые ситуации.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ВНС с эмоциями и стрессом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тесно взаимодействует с лимбической системой мозга, что обеспечивает быстрый физиологический ответ на эмоциональные раздражители и помогает организму адаптироваться к стрессу.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оперативно активируется в ответ на угрозы, усиливая пульс, давление и направляя кровь к мышцам для быстрой реакции.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ВНС при стрессе и адаптации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стрессового влияния парасимпатический отдел восстанавливает функции организма, замедляя сердцебиение и возвращая его в состояние покоя.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обеспечивает адаптацию и поддержание жизнеспособности в изменяющихся условиях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 проявляется нестабильностью сердечного ритма и нарушением давления, часто сопровождается головокружением и слабостью.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заболевания ВНС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Нейроциркуляторная дистония характеризуется нарушением сосудистого тонуса, приводящим к скачкам давления и ухудшению самочувствия.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Диабетическая автономная нейропатия возникает при длительном диабете и вызывает сбои в иннервации внутренних органов, ухудшая их функцию.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диагностики и лечения этих состояний необходима консультация специалистов с применением комплексных методов обследования.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Электрокардиография и анализ вариабельности сердечного ритма позволяют выявить дисбаланс активности симпатического и парасимпатического отделов ВНС.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вегетативной системы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с глубоким дыханием и фармакологические пробы помогают оценить реактивность и состояние органов, контролируемых ВНС, что важно для постановки точного диагноза.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полового созревания важна гармония между симпатической и парасимпатической системами для правильной адаптации организма к новым условиям.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ВНС для здоровья подростка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ВНС влияет на эмоциональное состояние, поведение и способность справляться со стрессом, что отражается на успеваемости и общем самочувствии.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здоровое питание, регулярные физические нагрузки и полноценный сон для поддержки нормального функционирования вегетативной нервной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Почему ВНС важна для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— ключ к автоматическому управлению организмом, поддержанию баланса и адаптации. Осознание её функций помогает жить здоровее и эффективнее справляться с жизненными вызовами.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2026-05-09T22:52:06Z</dcterms:created>
  <dcterms:modified xsi:type="dcterms:W3CDTF">2026-05-09T22:52:06Z</dcterms:modified>
</cp:coreProperties>
</file>