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межвидовые взаимодействия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между видами формируют экосистемы и регулируют популяции.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межвидовые взаимодействия?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связи влияют на эволюцию, численность и устойчивость видов. Понимание помогает предсказывать изменения в экосистемах и сохранять биоразнообразие.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межвидовых взаимодействий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взаимодействия — это отношения, которые возникают между разными видами, живущими вместе в одной среде обитания и влияющими друг на друга.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связи могут приносить пользу, вред или быть нейтральными для участников, что определяет их экологическую роль в сообществе.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совокупности такие взаимодействия поддерживают стабильность и устойчивость природных экосистем, формируя равновесие видов.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проявляется в борьбе за пищу, место обитания или партнёров. Она стимулирует адаптацию видов и влияет на их численность и распределение.
</a:t>
            </a:r>
            <a:endParaRPr lang="en-US" sz="1072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контролируют популяции жертв, а паразиты используют организмы хозяев для питания, что влияет на здоровье и выживаемость обоих.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Взаимовыгодные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и комменсализм поддерживают взаимную пользу или пользу одного вида без вреда другому, способствуя разнообразию и устойчивости экосистем.
</a:t>
            </a:r>
            <a:endParaRPr lang="en-US" sz="1072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межвидовых взаимодействий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Конкуренция: негативное взаимодействие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возникает при ограниченности ресурсов и ведёт к борьбе между видами за пищу, территорию или партнёров для размножения.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конкуренции происходит либо вытеснение одного вида, либо специализация в различных экологических нишах для снижения соперничества.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сорняки, конкурирующие с культурными растениями, и хищников, соперничающих за одинаковую добычу.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хищники охотятся на определённый вид добычи, например, совы — на мышей. Это обеспечивает баланс численности их жертв.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охотники питаются разными видами, что позволяет им гибко реагировать на изменения экосистем и предотвращает перенаселение добычи.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Хищничество: механизм и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паразитов на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Глисты и другие паразиты снижают здоровье и плодовитость животных-хозяев, что влияет на динамику популяций и требует развития защитных приспособлений.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 у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и насекомые ослабляют растения, снижая их жизнеспособность. Такие взаимодействия способствуют естественному отбору и адаптациям.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Паразитизм: особенности и последствия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цветущих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собирают нектар и опыляют цветы, обеспечивая их размножение, а сами получают пищу — классический пример взаимовыгодного сотрудничества.
</a:t>
            </a:r>
            <a:endParaRPr lang="en-US" sz="1184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 в желудке жвачных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желудке коровы помогают переваривать сложные вещества, а животное обеспечивает им безопасную среду и питание, что повышает эффективность пищеварения.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Мутуализм: взаимная выгода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600" y="2225776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1103" y="2225776"/>
            <a:ext cx="4130041" cy="233524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3063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и акулы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Рыбы-прилипалы используют акул как транспортное средство и защиту, не причиняя им вреда, что помогает им скрываться от хищников.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4840295" y="1508168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и деревья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Дятлы добывают насекомых из коры деревьев, не нанося вреда растению и не пользуясь им напрямую, что иллюстрирует комменсализм.
</a:t>
            </a:r>
            <a:endParaRPr lang="en-US" sz="1184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Комменсализм: односторонняя выгода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50%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корней некоторых деревьев выделяют вещества, тормозящие рост сопутствующей травы в половине изученных случаев.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экосистем, 2023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половина наблюдаемых видов проявляют аменсализм через химическое подавление других растений.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06393" y="1837352"/>
            <a:ext cx="6060571" cy="22774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межвидовых взаимодействий в экосистемах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способствует устойчивости экосистем, увеличивая выживаемость видов, в то время как конкуренция регулирует численность и распределение ресурсов.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положительные связи, особенно мутуализм, преобладают, что поддерживает балансы и разнообразие в лесных экосистемах средней полосы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лесной экосистемы средней полосы России, экология, 2023
</a:t>
            </a:r>
            <a:endParaRPr lang="en-US" sz="8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ниша и влияние взаимодействий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занимает особое место — экологическую нишу — где получает ресурсы и избегает сильной конкуренции, обеспечивая свою выживаемость.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между видами стимулируют изменения ниш, приводя к специализации, например, различия в форме клюва у птиц, питающихся разными типами семян.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динамическая перестройка ниш способствует сохранению биоразнообразия, снижая прямое соперничество и позволяя видам сосуществовать.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межвидовых взаимодействий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схема по типам и примерам взаимодействий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защищают тлю от хищников, получая в ответ сладкие выделения, что повышает шансы выживания обоих видов и укрепляет их взаимовыгодные связи.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пример мутуализма демонстрирует, как близкие взаимосвязи между разными видами улучшают адаптацию и функционирование экосистем в различных климатических зонах.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взаимоотношения муравьёв и тли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пресных водоёмах рыбы питаются насекомыми и планктоном, а водоросли и бактерии обеспечивают разложение органики, влияя на качество воды и жизнь других организмов.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черви часто встречаются у рыб, а мутуализм проявляется в отношениях между ракообразными и рыбами-«чистильщиками», которые очищают их кожу от паразитов.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Межвидовые отношения в пресных водах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растений и грибов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и микориза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деревья конкурируют за свет, одновременно полезно взаимодействуют с грибами, образующими микоризу, что улучшает диффузию минеральных веществ и помогает корням лучше усваивать питание.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насекомых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Насекомоядные птицы регулируют популяции гусениц, предотвращая их массовое размножение и тем самым сохраняют здоровье лесных насаждений и устойчивость экосистемы.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2976" y="1835776"/>
            <a:ext cx="3867404" cy="228063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межвидовых взаимодействий: сравнительная таблица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2026727"/>
            <a:ext cx="1883795" cy="18987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взаимодействия, влияние на первый и второй вид, примеры из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Взаимодействия различаются по эффектам: от взаимной пользы до отрицательных и формируют разнообразие отношений в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Биология, 7 класс, Просвещение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сосуществование видов стимулирует адаптивные изменения и совместную эволюцию, например, развитие защитных структур у растений.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межвидовых взаимодействий на эволюцию видов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ускоряет естественный отбор, приводя к специализации видов и уменьшению перекрытия экологических ниш.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Мутуализм способствует развитию взаимовыгодных признаков, улучшая шансы на выживание и воспроизводство обеих сторон.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 и паразитизм ведут к эволюционным «гонкам вооружений» — адаптация жертвы и хищника взаимодействуют как движущая сила эволюции.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воздействие на межвидовые связи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1949881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естественных взаимодействий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интродукция чужеродных видов нарушают сложившиеся связи между видами, изменяя баланс экосистем и способствуя уменьшению биоразнообразия.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191646" y="1947500"/>
            <a:ext cx="2722602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кризисы, такие как распространение инвазивных организмов, приводят к сокращению местных популяций и угрожают устойчивости природных сообществ.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межвидовых связей для устойчивого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взаимодействий между видами помогает сохранять природу, предотвращать экологические проблемы и формировать ответственное отношение к окружающей среде.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2026-05-09T07:11:17Z</dcterms:created>
  <dcterms:modified xsi:type="dcterms:W3CDTF">2026-05-09T07:11:17Z</dcterms:modified>
</cp:coreProperties>
</file>