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Red Earth Festival: культурный праздник и тема для урока английского языка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Фестиваль, язык и культура: учимся английскому через живую традицию.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фестиваль удобно изучать на уроке английского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 Earth Festival помогает связать новые английские слова с реальными людьми, местами и действиями. Тема подходит для 6 класса: здесь есть понятные факты, яркие изображения и простые предложения о культуре, искусстве, музыке и празднике жизни сообщества.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800" y="3434482"/>
            <a:ext cx="471600" cy="47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6900" y="3434482"/>
            <a:ext cx="471600" cy="47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0850" y="3434482"/>
            <a:ext cx="471600" cy="471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803" y="1820906"/>
            <a:ext cx="422141" cy="48244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65075" y="1873570"/>
            <a:ext cx="471397" cy="377118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the Red Earth Festival?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93795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ритм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40480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барабаны создают узнаваемую атмосферу праздника. Через эту тему легко ввести слова musicians, drums и songs, а затем составить короткие описания на английском языке.
</a:t>
            </a:r>
            <a:endParaRPr lang="en-US" sz="1059" dirty="0"/>
          </a:p>
        </p:txBody>
      </p:sp>
      <p:sp>
        <p:nvSpPr>
          <p:cNvPr id="17" name="Text 4"/>
          <p:cNvSpPr txBox="1"/>
          <p:nvPr/>
        </p:nvSpPr>
        <p:spPr>
          <a:xfrm>
            <a:off x="667005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 1987 года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613690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Фестиваль начался в 1987 году и со временем стал одним из самых заметных праздников коренных народов в регионе. Это помогает ученикам читать короткие факты и запоминать дату, место и главную идею события.
</a:t>
            </a:r>
            <a:endParaRPr lang="en-US" sz="940" dirty="0"/>
          </a:p>
        </p:txBody>
      </p:sp>
      <p:sp>
        <p:nvSpPr>
          <p:cNvPr id="19" name="Text 6"/>
          <p:cNvSpPr txBox="1"/>
          <p:nvPr/>
        </p:nvSpPr>
        <p:spPr>
          <a:xfrm>
            <a:off x="380400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ремёсла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27085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Фестиваль известен не только выступлениями, но и работами мастеров. Художественные изделия, украшения и ремёсла показывают, что искусство здесь является частью живой традиции, а не просто выставкой.
</a:t>
            </a:r>
            <a:endParaRPr lang="en-US" sz="934" dirty="0"/>
          </a:p>
        </p:txBody>
      </p:sp>
      <p:sp>
        <p:nvSpPr>
          <p:cNvPr id="21" name="Text 8"/>
          <p:cNvSpPr txBox="1"/>
          <p:nvPr/>
        </p:nvSpPr>
        <p:spPr>
          <a:xfrm>
            <a:off x="1052800" y="1820906"/>
            <a:ext cx="3353062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Ежегодное событие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462175" y="2489986"/>
            <a:ext cx="3944115" cy="595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 Earth Festival проводится каждый год в Оклахома-Сити и объединяет людей, которым важны культура, творчество и семейные традиции. Для урока это удобный пример слова annual и выражения cultural event.
</a:t>
            </a:r>
            <a:endParaRPr lang="en-US" sz="1138" dirty="0"/>
          </a:p>
        </p:txBody>
      </p:sp>
      <p:sp>
        <p:nvSpPr>
          <p:cNvPr id="23" name="Text 10"/>
          <p:cNvSpPr txBox="1"/>
          <p:nvPr/>
        </p:nvSpPr>
        <p:spPr>
          <a:xfrm>
            <a:off x="5355700" y="1820906"/>
            <a:ext cx="3353062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вместе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4765075" y="2489986"/>
            <a:ext cx="3944115" cy="595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фестивале встречаются танцоры, художники, музыканты и семьи. Это помогает ученикам увидеть, как слово community связано не только с местом, но и с совместным участием в культурной жизни.
</a:t>
            </a:r>
            <a:endParaRPr lang="en-US" sz="11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the festival takes place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проведения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Фестиваль проходит в Оклахома-Сити и использует большие пространства для сцен, выставок и встреч с посетителями. Такое окружение помогает показать, как культурное событие объединяет разные формы активности в одном месте.
</a:t>
            </a:r>
            <a:endParaRPr lang="en-US" sz="798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 и торговые ряды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фестивале есть craft stalls, где можно увидеть изделия мастеров и пообщаться с участниками. Слово visitors здесь особенно важно, потому что оно показывает роль зрителей как активных участников события.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внешний вид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Посетители видят костюмы, перья, бисер и цветные узоры, которые сразу привлекают внимание. Эти детали помогают описывать festival atmosphere простыми словами: bright, colorful, patterned.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 выступления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сцене проходят танцы и музыкальные номера, поэтому именно здесь собирается больше всего зрителей. Для школьников это удобный пример слова stage и выражений about watching a performance.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words from the topic of the festival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словаря темы Red Earth Festival для урока английского языка.
</a:t>
            </a:r>
            <a:endParaRPr lang="en-US" sz="951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базовую лексику, которую удобно использовать при чтении и составлении простых предложений о Red Earth Festival.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образуют основу для коротких описаний, вопросов и ответов о празднике на уровне 6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parts make up the festival?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распределение составлено по описанию структуры фестиваля Red Earth Festival.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элементы делают праздник особенно заметным для гостей и учеников.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 художественные работы занимают главные позиции, а образовательные и детские активности дополняют программу.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посетителя на фестивале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типичному маршруту гостя: от прибытия до участия в культурной активности.
</a:t>
            </a:r>
            <a:endParaRPr lang="en-US" sz="14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Dance as the central part of the festival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056550" y="1924500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занимает центральное место на Red Earth Festival и сразу задаёт настроение всему событию. Для учеников это хороший пример слова performer и выражения about cultural performance.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056550" y="1651050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символ праздника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056550" y="2724377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Исполнители надевают regalia с яркими цветами, бисером, перьями и тщательно выполненными деталями. Такие элементы помогают показать, как внешний вид становится частью культурного смысла, а не только украшением.
</a:t>
            </a:r>
            <a:endParaRPr lang="en-US" sz="819" dirty="0"/>
          </a:p>
        </p:txBody>
      </p:sp>
      <p:sp>
        <p:nvSpPr>
          <p:cNvPr id="15" name="Text 5"/>
          <p:cNvSpPr txBox="1"/>
          <p:nvPr/>
        </p:nvSpPr>
        <p:spPr>
          <a:xfrm>
            <a:off x="5056550" y="2450927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одежда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056550" y="3524254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обычно сопровождаются барабанами и песнями, поэтому зрители слышат сильный ритм и чёткое звучание. Слова traditional, lively и competitive удобно использовать в коротких английских описаниях.
</a:t>
            </a:r>
            <a:endParaRPr lang="en-US" sz="889" dirty="0"/>
          </a:p>
        </p:txBody>
      </p:sp>
      <p:sp>
        <p:nvSpPr>
          <p:cNvPr id="17" name="Text 7"/>
          <p:cNvSpPr txBox="1"/>
          <p:nvPr/>
        </p:nvSpPr>
        <p:spPr>
          <a:xfrm>
            <a:off x="5056550" y="3250804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движение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056550" y="4324131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программе есть и традиционные, и соревновательные танцы, поэтому праздник выглядит разнообразным и динамичным. Это помогает ученикам понять, что один фестиваль может объединять несколько форм исполнения.
</a:t>
            </a:r>
            <a:endParaRPr lang="en-US" sz="840" dirty="0"/>
          </a:p>
        </p:txBody>
      </p:sp>
      <p:sp>
        <p:nvSpPr>
          <p:cNvPr id="19" name="Text 9"/>
          <p:cNvSpPr txBox="1"/>
          <p:nvPr/>
        </p:nvSpPr>
        <p:spPr>
          <a:xfrm>
            <a:off x="5056550" y="4050681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 выступлений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818" y="357420"/>
            <a:ext cx="3720809" cy="294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and crafts by Native American artists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Изделия мастеров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фестивальном рынке можно увидеть jewelry, pottery, textiles, beadwork и carved items. Такие работы показывают мастерство художников и помогают ученикам расширять словарь по теме искусства и ремёсел.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изделия связаны с семейной историей и tribal identity. Это делает каждую вещь не просто красивой, а значимой для человека, его рода и культурной памяти.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художников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Фестиваль даёт мастерам возможность показать свои работы, встретить покупателей и рассказать о своём творчестве. Для многих участников это важный способ сохранить традиционные ремёсла и передать их дальше.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наследие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на фестивале воспринимаются как часть настоящей жизни сообщества, а не как музейный экспонат. Поэтому слово tradition здесь связано с действием, общением и уважением к культурному опыту.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Music, drums, and festival atmosphere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фестивале начинают играть барабаны, пространство словно собирается в единый ритм. Люди слышат сильный, повторяющийся звук, а выступление сразу становится заметным и запоминающимся. Именно поэтому музыка помогает создать warm и lively atmosphere.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который объединяет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некоторых выступлений барабанщики располагаются в кругу, и это усиливает ощущение единства. Звук становится loud, rhythmic и powerful, а зрители видят не просто концерт, а общий культурный опыт, в который включены исполнители и гости.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барабанщиков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 Red Earth Festival часто сопровождает танец, поэтому звук и движение воспринимаются вместе. Такая сцена выглядит exciting: на ней слышны голоса, чувствуется энергия выступления и хорошо заметно, как искусство работает как часть праздника.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 движение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takes part in the festival?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презентации; относительная оценка по описанию фестиваля.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Фестиваль объединяет жителей города, гостей и носителей традиций. На уроке это помогает повторить слова о людях, ролях и участии в общественной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заметны семьи и местные посетители; при этом выступающие представляют разные Native American nations, что подчёркивает разнообразие события.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047210"/>
            <a:ext cx="4298400" cy="2098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values does the festival show?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презентации.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ценности видны в Red Earth Festival и чему они учат школьников.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Фестиваль показывает, что культура сохраняется через участие, общение и личный опыт, а не только через учебники и музеи.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75" y="1971242"/>
            <a:ext cx="471300" cy="418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5075" y="1992189"/>
            <a:ext cx="471300" cy="377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800" y="3484874"/>
            <a:ext cx="471600" cy="377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6900" y="3437714"/>
            <a:ext cx="471600" cy="471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0850" y="3484874"/>
            <a:ext cx="471600" cy="3772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91150" y="520850"/>
            <a:ext cx="78534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the festival is useful for school learning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052800" y="1939509"/>
            <a:ext cx="3353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простых текстов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62175" y="2608589"/>
            <a:ext cx="3944100" cy="59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факты о фестивале помогают тренировать чтение на английском языке. Ученики видят знакомую структуру предложений и учатся находить главную мысль без лишней сложности.
</a:t>
            </a:r>
            <a:endParaRPr lang="en-US" sz="1172" dirty="0"/>
          </a:p>
        </p:txBody>
      </p:sp>
      <p:sp>
        <p:nvSpPr>
          <p:cNvPr id="14" name="Text 4"/>
          <p:cNvSpPr txBox="1"/>
          <p:nvPr/>
        </p:nvSpPr>
        <p:spPr>
          <a:xfrm>
            <a:off x="5355700" y="1939509"/>
            <a:ext cx="3353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 и традиции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65075" y="2608589"/>
            <a:ext cx="3944100" cy="59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что Native Americans — это множество разных народов, а не одна группа. Это развивает точность мышления и уважение к культурному разнообразию.
</a:t>
            </a:r>
            <a:endParaRPr lang="en-US" sz="1172" dirty="0"/>
          </a:p>
        </p:txBody>
      </p:sp>
      <p:sp>
        <p:nvSpPr>
          <p:cNvPr id="16" name="Text 6"/>
          <p:cNvSpPr txBox="1"/>
          <p:nvPr/>
        </p:nvSpPr>
        <p:spPr>
          <a:xfrm>
            <a:off x="937950" y="3432314"/>
            <a:ext cx="2087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лексика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04800" y="4024196"/>
            <a:ext cx="26205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символы, движения танца и музыкальные инструменты легко запоминаются по изображениям. Такой материал особенно удобен для 6 класса, когда важно связывать слово и образ.
</a:t>
            </a:r>
            <a:endParaRPr lang="en-US" sz="1058" dirty="0"/>
          </a:p>
        </p:txBody>
      </p:sp>
      <p:sp>
        <p:nvSpPr>
          <p:cNvPr id="18" name="Text 8"/>
          <p:cNvSpPr txBox="1"/>
          <p:nvPr/>
        </p:nvSpPr>
        <p:spPr>
          <a:xfrm>
            <a:off x="6670050" y="3432314"/>
            <a:ext cx="2087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6136900" y="4024196"/>
            <a:ext cx="26205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подходит для практики Present Simple и коротких описаний. Школьники могут составлять фразы о том, что делают visitors, dancers и artists на фестивале.
</a:t>
            </a:r>
            <a:endParaRPr lang="en-US" sz="1058" dirty="0"/>
          </a:p>
        </p:txBody>
      </p:sp>
      <p:sp>
        <p:nvSpPr>
          <p:cNvPr id="20" name="Text 10"/>
          <p:cNvSpPr txBox="1"/>
          <p:nvPr/>
        </p:nvSpPr>
        <p:spPr>
          <a:xfrm>
            <a:off x="3804000" y="3432314"/>
            <a:ext cx="2087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урока
</a:t>
            </a:r>
            <a:endParaRPr lang="en-US" sz="1300" dirty="0"/>
          </a:p>
        </p:txBody>
      </p:sp>
      <p:sp>
        <p:nvSpPr>
          <p:cNvPr id="21" name="Text 11"/>
          <p:cNvSpPr txBox="1"/>
          <p:nvPr/>
        </p:nvSpPr>
        <p:spPr>
          <a:xfrm>
            <a:off x="3270850" y="4024196"/>
            <a:ext cx="26205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Festival, dance, music, art и community встречаются в живом контексте. Ученики не просто заучивают слова, а используют их в коротких и понятных фразах.
</a:t>
            </a:r>
            <a:endParaRPr lang="en-US" sz="10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традиции переходят от одного поколения к другому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Red Earth Festival связывает elders, knowledge, generation, support и continue.
</a:t>
            </a:r>
            <a:endParaRPr lang="en-US" sz="14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презентации; точные статистические данные в исходных материалах не приводились.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700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каналов поддерживают местную экономику через билеты, продажи искусства, туризм, питание и транспорт.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направления показывают, что фестиваль приносит пользу не только участникам, но и городу: от мастеров до гостиниц и ресторанов.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people visit Red Earth Festival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презентации; относительная оценка причин по содержанию урока.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посещения связаны и с интересом к культуре, и с личными семейными планами. Для урока это хороший повод обсудить motivation and values.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мотивы — learning, family time and culture interest; значит, фестиваль важен не только как праздник, но и как форма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Respectful behavior at a cultural festival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0090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Фотографировать осторожно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090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моменты можно снимать свободно, потому что некоторые символы и церемонии имеют особый смысл. Важно спросить разрешение и не отвлекать людей вспышкой или близким подходом.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090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значение традиций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090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предметы одежды, узоры и ритуалы связаны с историей и верой народа. Школьники учатся не только словам, но и уважению к культурным различиям.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585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выступления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585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танцев и песен посетители ведут себя спокойно и не мешают исполнителям. Такое поведение помогает показать уважение к труду артистов и к значению самого события.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585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politely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6585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и спокойный тон особенно важны при общении с мастерами, танцорами и волонтёрами. Это делает общение безопасным, понятным и уважительным для всех участников.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1202" y="1646525"/>
            <a:ext cx="1935710" cy="1466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007" y="1647314"/>
            <a:ext cx="4077900" cy="19553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1202" y="3345938"/>
            <a:ext cx="1935710" cy="1466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6225" y="520850"/>
            <a:ext cx="79410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 Earth Festival: old traditions in a modern city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679032" y="2183050"/>
            <a:ext cx="2054100" cy="8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Украшения, керамика и тканые изделия создаются вручную, хотя рядом работают афиши, киоски и медиа-оборудование. Это хороший пример того, как traditional and modern могут существовать together без потери смысла.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679032" y="1706100"/>
            <a:ext cx="2054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Ремёсла, которые живут сегодня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33932" y="4134575"/>
            <a:ext cx="39507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фестивале яркий костюм, перья, бисер и ритм барабанов выглядят так же выразительно, как и много лет назад. Но само выступление проходит в современном пространстве с удобной сценой, светом и местами для зрителей.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33932" y="3660802"/>
            <a:ext cx="39507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танец на современной сцене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679032" y="3882475"/>
            <a:ext cx="2054100" cy="8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 Earth Festival привлекает внимание не только посетителей, но и газет, сайтов и социальных сетей. Медиа помогает рассказать о народах, чьи традиции становятся заметными в большом современном городе.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79032" y="3405525"/>
            <a:ext cx="2054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который видит весь город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1915830"/>
            <a:ext cx="4298400" cy="2098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 Earth Festival compared with a regular city fair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презентации.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культурный фестиваль отличается от обычной городской ярмарки.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 Earth Festival — это не просто развлечение, а культурное и образовательное событие, которое сохраняет heritage и передаёт его новым поколениям.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урока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 Earth Festival показывает, как язык, искусство и традиции соединяются в одном событии. Для шестиклассников это понятная тема, которая помогает учить английский через реальные люди и живую культуру.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2026-05-30T14:07:07Z</dcterms:created>
  <dcterms:modified xsi:type="dcterms:W3CDTF">2026-05-30T14:07:07Z</dcterms:modified>
</cp:coreProperties>
</file>