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связывает угол, координаты точки на окружности и периодические процессы.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функции: основные понятия и свойства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тригонометрические функции в школьной математике
</a:t>
            </a:r>
            <a:endParaRPr lang="en-US" sz="2494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объединяет геометрию и координаты: единицы измерения угла переходят в удобные формулы. Радианы упрощают расчёты (2π — полный оборот, π — полоборота). Функции применяются в физике, навигации и моделировании колебаний.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 основа определения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имеет радиус 1 и центр в начале координат. Точка, соответствующая углу α, задаёт координаты (cos α; sin α).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подходе синус — это ордината точки на окружности, а косинус — её абсцисса. Поэтому знаки функций автоматически «считываются» с координат плоскости.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работает для любых углов: острых, тупых, отрицательных и даже для значений, превышающих 2π. Знаки в каждой четверти позволяют быстро ориентироваться в ответах.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косинус: основные свойства и опорные точки
</a:t>
            </a:r>
            <a:endParaRPr lang="en-US" sz="2616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на единичной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удобно запоминать: sin 0 = 0, cos 0 = 1, sin π/2 = 1, cos π/2 = 0, sin π = 0, cos π = −1. На единичной окружности эти значения соответствуют положениям для углов 0, π/2, π и 3π/2.
</a:t>
            </a:r>
            <a:endParaRPr lang="en-US" sz="1481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и периодичность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sin x и cos x всегда лежат в промежутке от −1 до 1. Обе функции периодические: для них период равен 2π, то есть графики повторяются через один полный оборот.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219" y="1676050"/>
            <a:ext cx="448486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тригонометрических функций для стандартных углов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таблицу, чтобы быстро находить sin, cos, tan и cot для типовых углов и проверять решения.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tan и cot «ломаются» там, где знаменатель равен нулю: у tan — при cos α = 0, у cot — при sin α = 0.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значения для стандартных углов (школьный курс, 10 класс)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функций y = sin x и y = cos x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sin x максимум приходится на середину интервала между нулями, а cos x — на момент, когда x=0; кривые сдвинуты на π/2.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на π/2 легко распознать по тому, где каждая функция пересекает ось Ox и достигает максимумов, при одинаковой амплитуде и периоде.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построения по известным свойствам sin и cos, без привязки к внешним данным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задаётся как tan α = sin α / cos α, то есть он выражает «наклон» относительно положения точки на окружности. Котангенс равен cot α = cos α / sin α.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как отношения синуса и косинуса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tan α знаменатель cos α не должен быть равен нулю, поэтому функция не определена при углах вида π/2 + πk. Эти значения соответствуют точкам, где касательная вертикальна.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cot α знаменатель sin α тоже не должен быть нулевым, значит котангенс не определён при углах вида πk. В них касательная горизонтальна, а отношение становится невозможным.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имеют период π и не ограничены сверху и снизу: при приближении к точкам разрыва значения стремятся к бесконечности по модулю, формируя характерные «ветви» графика.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графика тригонометрической функции
</a:t>
            </a:r>
            <a:endParaRPr lang="en-US" sz="24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применим к sin x, cos x и tan x (и к их преобразованиям)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графиков: сдвиги, растяжения и отражения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y = A sin(Bx + C) + D задаёт амплитуду |A| и период 2π/|B|. Горизонтальный сдвиг равен −C/B, а вертикальный сдвиг — D; именно эти параметры «управляют» положением и повторяемостью.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A &lt; 0 происходит отражение относительно оси Ox, то есть график переворачивается. Если D ≠ 0, кривая смещается вверх или вниз без изменения формы; на примере y = 2 sin(x − π/3) + 1 видно, как работает сдвиг и масштаб.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коэффициенты влияют на амплитуду и период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при sin или cos меняет высоту колебаний, а коэффициент при x определяет, как часто график повторяется.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амплитуда зависит от множителя перед функцией, а период — от скорости изменения аргумента (коэффициента при x).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из формулы периода и амплитуды для данных выражений значения; без внешних измерений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синуса и косинуса задаётся тождеством sin²α + cos²α = 1. Оно появляется, когда точка на единичной окружности рассматривается как катеты и гипотенуза прямоугольного треугольника.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Фундаментальное тождество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sin(−α)=−sin α говорит, что синус меняет знак при смене угла на противоположный. Это удобно при упрощении выражений и при приведении задач к стандартным значениям.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Нечётность синуса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cos(−α)=cos α означает: косинус сохраняет знак при α→−α. В практических преобразованиях он помогает сокращать громоздкие формулы без потери смысла.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косинуса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касательных и котангенсов действуют знаки: tan(−α)=−tan α и cot(−α)=−cot α. Эти правила применяют осторожно, учитывая области определения, где функции могут быть недоступны.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tan и cot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тождества и симметрии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882" y="1733225"/>
            <a:ext cx="3555736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тригонометрических функций определяются положением конечной стороны угла в координатной плоскости. Формулы приведения переводят углы из «неудобных» областей к острым, сохраняя соответствующий знак.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 смыслу углы из разных четвертей отличаются знаком. Перевод к острому углу снижает вычислительную нагрузку: чаще всего достаточно найти базовое значение и добавить знак по четверти.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тригонометрии (школьный курс, правила четвертей и формулы приведения).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и знаки в разных четвертях
</a:t>
            </a:r>
            <a:endParaRPr lang="en-US" sz="28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вида sin(a ± b) и cos(a ± b) выражают синус и косинус суммы или разности через тригонометрические функции отдельных углов. Они служат инструментом для преобразования выражений без перехода к «числам».
</a:t>
            </a:r>
            <a:endParaRPr lang="en-US" sz="1295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касательной используется правило tan(a ± b): оно связывает tan(a) и tan(b) с tan(a ± b). Эти формулы особенно полезны, когда нужно упростить отношение или привести выражение к рациональному виду.
</a:t>
            </a:r>
            <a:endParaRPr lang="en-US" sz="1369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формул сложения при a=b получаются формулы двойного угла: sin 2a = 2 sin a cos a и cos 2a = cos²a − sin²a. Их применяют при доказательстве тождеств и решении уравнений, содержащих sin(2x) или cos(2x).
</a:t>
            </a:r>
            <a:endParaRPr lang="en-US" sz="1328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и двойного угла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простейших тригонометрических уравнений
</a:t>
            </a:r>
            <a:endParaRPr lang="en-US" sz="24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опирается на свойства диапазонов sin x, cos x и периодичность тригонометрических функций.
</a:t>
            </a:r>
            <a:endParaRPr lang="en-US" sz="11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решений на промежутке [0; 2π]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tan x решения на [0; 2π] повторяются с периодом π: поэтому в отрезке появляется основное значение и ровно один «следующий»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решений различается из‑за ограничений функций: sin и cos принимают фиксированное значение обычно дважды на [0; 2π], а tan — с периодом π по ветвям.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вычисления по свойствам sin, cos и tan и проверка с опорными точками на единичной окружности (без внешних данных).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в реальных задачах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процессы описываются синусоидами и косинусоидами: так ведут себя колебания маятника, переменный электрический ток, звуковые волны. Даже смена времени суток и сезонные температуры заметно повторяются.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тригонометрические функции, можно анализировать повторяемость, измерять амплитуду и частоту колебаний, а также прогнозировать поведение системы между наблюдаемыми моментами. Это делает математику «прикладной».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Гармонические колебания и параметры синусоиды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Амплитуда задаёт максимальное отклонение от равновесия, а фазовый сдвиг показывает, насколько колебание «начинается» раньше или позже. Период определяет длительность одного полного цикла.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характерным точкам графика сразу считываются параметры: при изменении амплитуды меняется высота, при изменении периода — расстояния по оси времени, при изменении фазы — стартовое положение.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гармонического сигнала; используется стандартная синусоида как иллюстрация параметров (без привязки к конкретному измерению).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00" y="1689200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275" y="1689200"/>
            <a:ext cx="24255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7350" y="1689200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2025" y="1689200"/>
            <a:ext cx="24255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тригонометрических функций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градусы и радианы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причина неверного ответа — подстановка 30° вместо π/6 или неверное преобразование угла. Тогда «правильное» тождество применяется к другому аргументу, и всё вычисление распадается.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знаки в четвертях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иногда берут модуль значения, игнорируя знак, хотя он определяется положением конечной стороны угла. В результате tan, sin и cos получают противоположные знаки там, где они должны совпадать.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периодичность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записать только одну опорную точку и не учесть повторение через период, получается неполный ответ. Особенно это заметно в уравнениях, где решений бесконечно много на всей числовой оси.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область определения tan и cot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tan x знаменатель равен cos x, поэтому при cos x = 0 функция не определена. Аналогично cot x не определён при sin x = 0. Это нужно проверять до подстановки значений.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 применяют тождество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sin²x + cos²x = 1 верно для всех действительных x, но ошибка возникает, когда его используют без связи с исходным условием. Важно понимать, что именно нужно преобразовать и зачем.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743591"/>
            <a:ext cx="4598400" cy="20084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свойств основных тригонометрических функций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свойств помогает быстрее решать задачи: где функция задана, как ведёт себя при смене знака аргумента, как часто повторяется и в каких точках возникают разрывы.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x и cos x — непрерывные и ограниченные, поэтому при фиксированном значении обычно возникает два решения на стандартном промежутке. tan и cot имеют разрывы: при поиске решений нужно контролировать допустимость аргумента.
</a:t>
            </a:r>
            <a:endParaRPr lang="en-US" sz="1024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школьному курсу тригонометрии: диапазоны, периоды и исключения из области определения.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— язык углов, координат и ритмов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связывают геометрию окружности, координаты точки, алгебраические тождества и описание периодических явлений. Знание формул приведения, тождеств, сложения и двойного угла помогает упрощать выражения и решать уравнения.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2026-05-12T05:18:42Z</dcterms:created>
  <dcterms:modified xsi:type="dcterms:W3CDTF">2026-05-12T05:18:42Z</dcterms:modified>
</cp:coreProperties>
</file>