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Кайсын Шуваевич Кулиев: поэт гор, памяти и человеческого достоинства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научил слышать голос Кавказа.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Кулиев и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Кайсына Кулиева прошла через советскую эпоху, войну, депортацию балкарцев и возвращение народа на родину. Эти события сделали его поэзию особенно честной, глубокой и близкой к судьбе целого народа.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будущего поэта дом был не только местом жизни, но и образом защищенности, тепла и связи с предками. Поэтому тема дома часто звучит в его лирике очень трогательно.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Кулиев рос в Верхнем Чегеме, среди высоких гор, узких троп и суровой природы. Эти картины с ранних лет стали частью его памяти и позже вошли в стихи.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него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труд горцев, их выдержку и взаимную поддержку. Наблюдения за повседневной жизнью научили Кулиева говорить о человеке просто, уважительно и без лишнего пафоса.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поэт слышал живую балкарскую речь, песни и сказания. Именно они помогли ему создать стихи, которые звучат естественно, как разговор, но остаются очень выразительными.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личная судьба поэта была связана с историей страны и народа.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его жизни совпали с тяжелыми страницами истории балкарского народа и усилили гражданское звучание его поэзии.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Кайсына Кулиева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Кайсыне Кулиеве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Кулиева появились в 1930-е годы. Уже тогда в них чувствовались уважение к труду, любовь к родной земле и внимательное отношение к простому человеку.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Кулиев писал так, будто говорит с человеком напрямую. Его стихи звучали спокойно, но в этой сдержанности уже ощущалась внутренняя сила и серьезность.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поэзия отличалась краткостью и ясностью. Поэт не стремился к сложным словам, а выбирал точные образы, которые легко запоминались и были понятны читателю.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главный образ в поэзии Кулиева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часть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в стихах Кулиева — это не просто красивый фон. Они напоминают о стойкости, свободе и характере людей, живущих среди камня, снега и ветра.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тропы, снег и камни у поэта будто хранят историю. Через природу он говорит о родине, памяти и жизни народа, который неразрывно связан со своей землей.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Кулиева личные чувства тесно связаны с судьбой народа и историческими событиями.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его лирики составляют родина, природа, война и память; именно они задают тон всему творчеству.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Кулиева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анализа произведений Кайсына Кулиева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и цена победы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на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военных стихах Кулиев показывает не громкую славу, а внутреннюю стойкость человека. Его герои остаются сильными даже тогда, когда им страшно и тяжело.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утрат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пишет о разлуке, погибших близких и ранах, которые война оставляет в сердцах людей. Эти строки помогают понять, какой дорогой ценой достается победа.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пережитых бед особенно ценным становится мир. В стихах Кулиева это звучит как простая, но важная мысль: самое дорогое — жить без войны.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честь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уважает подвиг людей и одновременно сочувствует тем, кто потерял родных. В его лирике военное время раскрывается через человеческое достоинство и доброту.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биография поэта постепенно превращалась в темы его стихов.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жизненные испытания повлияли на поэзию Кулиева
</a:t>
            </a:r>
            <a:endParaRPr lang="en-US" sz="228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Депортация балкарского народа и тема исторической памяти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балкарцев насильственно выселили с родной земли. Эта трагедия стала для Кулиева личной болью и одной из самых важных тем его поэзии.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пережитом особенно ясно слышны тоска по дому, верность горам и чувство утраты. Поэт не позволяет забыть, как тяжело народу было жить вдали от родины.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Кулиева память — это не только воспоминание о прошлом. Это еще и ответственность перед теми, кто перенес несправедливость и сохранил достоинство.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пишет о надежде на возвращение и справедливость без громких слов. Благодаря этому его стихи помогают почувствовать, что история народа живет в человеческой памяти.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Кулиева поэт обязан быть честным не только перед читателем, но и перед собой. В его стихах слово звучит спокойно и твердо, словно обещание, которое нельзя нарушить. Такой голос особенно понятен школьникам: он показывает, что достоинство начинается с правды.
</a:t>
            </a:r>
            <a:endParaRPr lang="en-US" sz="79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которому можно доверять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Кулиева редко говорит о себе громко. Он внимателен к тому, как человек ведет себя в трудный момент, умеет ли помочь другому и остаться верным совести. В этом чувствуется уважение к простому, но достойному человеку.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громких слов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память — это не только воспоминание о прошлом, но и проверка характера. Человек должен помнить свою землю, близких и пережитые испытания, чтобы не потерять внутреннюю опору. Именно поэтому его поэзия так близка молодому читателю.
</a:t>
            </a:r>
            <a:endParaRPr lang="en-US" sz="82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нравственный ориентир
</a:t>
            </a:r>
            <a:endParaRPr lang="en-US" sz="128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совесть и нравственный выбор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лирические и гражданские мотивы у Кулиева тесно переплетены с личным опытом и исторической памятью.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у Кулиева — родина, война и совесть; остальные жанры поддерживают и расширяют этот круг смыслов.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и виды лирики встречаются у Кулиева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тематического состава поэзии Кайсына Кулиева по школьному литературному обзору
</a:t>
            </a:r>
            <a:endParaRPr lang="en-US" sz="7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Кулиев выбирает простые, точные слова и строит строку так, чтобы мысль звучала ясно. Благодаря этому его стихи легко читать вслух и запоминать, а смысл сразу становится заметным.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образность часто опирается на детали природы и повседневной жизни: камень, снег, тропа, дом, огонь. Такие образы не перегружают текст, а помогают почувствовать настроение и внутреннее движение мысли.
</a:t>
            </a:r>
            <a:endParaRPr lang="en-US" sz="1465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его стихов сдержанная, но очень выразительная. Даже короткое стихотворение у Кулиева может вызвать сильное чувство, потому что за внешней простотой всегда стоит глубокий жизненный опыт.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34194"/>
            <a:ext cx="5226300" cy="20674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основные 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творчестве поэта меняются мотивы, но сохраняются верность родной земле и внимание к человеку.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у Кулиева повторяются одни и те же опоры: родина, память, война и нравственный выбор.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2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Кайсына Кулиева; школьные хрестоматии по литературе
</a:t>
            </a:r>
            <a:endParaRPr lang="en-US" sz="926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литературные связи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Кулиев начинает литературную работу и входит в круг поэтов, для которых важно общение с русской и советской литературой. Это расширяет его художественный кругозор.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1930–1940-е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занимается переводами произведений русских и советских авторов. Перевод становится способом диалога между культурами и помогает точнее чувствовать общие темы эпохи.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Кулиева переводятся на языки народов СССР и становятся известны широкой читательской аудитории. Так балкарская поэзия входит в общее культурное пространство.
</a:t>
            </a:r>
            <a:endParaRPr lang="en-US" sz="1195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Кайсын Кулиев по праву считается одним из главных поэтов Балкарии. Его творчество стало частью школьной программы и литературной истории Кавказа.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балкарской литературы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поэта носят учреждения, памятные знаки и культурные проекты. Это показывает, что его стихи продолжают жить не только в книгах, но и в общественной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значение имени поэта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культуре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поэту говорить о больших чувствах через простые и узнаваемые картины природы и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дом сильнее всего связывают лирику Кулиева с родиной, устойчивостью и внутренней защищенностью.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в стихах Кулиева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поэзии Кайсына Кулиева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Кулиев важен для школьного чтения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говорить о Родине и памяти без сложных объяснений. Простые слова делают серьезные темы понятными, а короткие строки легко запоминаются и обсуждаются в классе.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Кулиев показывает, как литература сохраняет историю народа. Через его тексты школьники видят, что личная судьба человека может быть связана с судьбой целой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много уважения к природе, труду и человеческому достоинству. Это помогает детям замечать красоту мира и ценить спокойную, честную силу.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поэта учат сопереживанию и ответственности за свои поступки. Поэтому они подходят для чтения, беседы и размышления о том, каким должен быть человек.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биография, история и поэтический язык соединяются в едином смысле его творчества.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поэзию Кайсына Кулиева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Кайсына Кулиева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Кайсын Кулиев оставил поэзию, в которой соединяются память народа, красота Кавказа и уважение к человеку. Его стихи учат честности, стойкости и любви к родной земле.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2026-05-22T19:37:13Z</dcterms:created>
  <dcterms:modified xsi:type="dcterms:W3CDTF">2026-05-22T19:37:13Z</dcterms:modified>
</cp:coreProperties>
</file>