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Костные рыбы — особенности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группа позвоночных с богатым разнообразием видов и адаптаций.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важность костных рыб на планете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появились 420 млн лет назад и освоили все водные среды Земли, играя ключевую роль в экосистемах пресных и морских вод.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имеют твёрдый костный скелет, покрыт чешуёй и дышат жабрами, что отличает их от многих других водных организмов.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плавательным пузырём для управления плавучестью и представлены множеством видов, таких как карась, окунь, сельдь и треска.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костные рыбы? Основные признаки класса
</a:t>
            </a:r>
            <a:endParaRPr lang="en-US" sz="3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костных рыб от хрящевых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костных рыб бывает разных типов — циклоидная, ктеноидная или ганоидная — а органы чувств у них развиты сложнее, обеспечивая разнообразные адаптивные возможности.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плавательного пузыря и жаберных крышек — отличительная черта, отсутствующая у акул и скатов, позволяющая лучше контролировать плавучесть и защиту жабр.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имеют твёрдый костный скелет, в то время как у хрящевых скелет состоит из хрящей, что отражает разный уровень жёсткости и прочности.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основные органы костной рыбы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костной рыбы разделено на три части. Голова содержит органы чувств и рот, туловище — внутренние органы, хвост обеспечивает движение и манёвренность.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Голова, туловище и хвост: три базовых части тела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отвечают за газообмен, а жаберные крышки защищают жабры и помогают направлять воду во время дыхания.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 жаберные крышки — органы дыхания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обеспечивают устойчивость и манёвры в воде, а плавательный пузырь регулирует уровень погружения, позволяя рыбе экономить энергию.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плавательный пузырь: управление движением и равновесием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доминируют среди современных рыб, составляя подавляющую часть всех видов водных позвоночных.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костных рыб свидетельствует о их успешной эволюции и приспособляемости к различным средам обитания.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костных и других рыб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справочник по позвоночным,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представителей класса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мелкие костные рыбы достигают всего 1 см в длину, тогда как крупнейшие могут весить несколько тонн, например рыба-луна.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миниатюр до гигантов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тела влияют на способы передвижения и питания, позволяя рыбам занимать разные экологические ниши.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Особенности, связанные с размером и формой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у костных рыб различна: удлинённая, как у угря; плоская, как у камбалы; или высокая, как у дорады — каждый тип отражает образ жизни.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тела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и места обитания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обитают как в пресной, так и в солёной воде, распространены повсеместно — от тёплых тропиков до холодных полярных вод.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 всех её видах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населяют как поверхностные слои, так и глубоководные зоны океанов, приспосабливаясь к разным температурам и давлениям.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и среды обитания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физиологические и поведенческие адаптации позволяют костным рыбам выживать в суровых арктических и антарктических областях.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разным климатам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9720"/>
            <a:ext cx="4839600" cy="2298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чешуи обеспечивают защиту и снижают сопротивление при движении в воде.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разнообразна по строению, что отражает экологические потребности различных видов.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Биология. 7 класс, Москва, 2021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чешуи у костных рыб: сравнительная таблица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костные рыбы — активные хищники, поедают мелких рыб и беспозвоночных, например щука и окунь.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виды, такие как карп, имеют смешанный рацион, позволяющий им адаптироваться к разным условиям питания.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питаются растительностью, включая водоросли и насекомых, что характерно для толстолобика и карася.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пищевые привычки костных рыб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развитие: особенности класса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откладывают яйца в воду, где происходит их оплодотворение. Этот процесс называется икрометанием и обеспечивает начало следующего поколения.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Икрометание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осуществляют оплодотворение извне, что повышает вероятность успешного развития потомства в естественных условиях.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морские коньки и цихлиды, охраняют икру или вынашивают потомство, обеспечивая дополнительную защиту в ранних стадиях развития.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ухода за потомством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состоит из последовательных этапов: икра, личинка, мальок и взрослая особь, каждый из которых требует специфических условий для выживания.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костных рыб: примеры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возвращается из океана в пресные реки для нереста, где происходит икрометание. Затем молодь растёт в реках, прежде чем вновь отправиться в море, завершая жизненный цикл.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 лосося: возвращение домой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угорь нерестится в Саргассовом море. После нереста молодые угри мигрируют через Атлантический океан к европейским рекам, где взрослеют и живут большую часть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европейского угря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у некоторых видов дополнительно участвует в газообмене, регулируя давление и обеспечивая дополнительный запас кислорода при необходимости.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рыб, например лабиринтовых, дополнительно развит лабиринтовый орган, позволяющий усваивать кислород из воздуха, что помогает выживать в малокислородных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органом дыхания являются жабры — тонкие складки, где происходит эффективный обмен кислорода и углекислого газа с водой, обеспечивая дыхание под водой.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механизм газообмена у костных рыб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костных рыб в природе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поддерживают баланс в экосистемах, контролируя популяции планктона, беспозвоночных и мелких рыб. Это стабилизирует пищевые цепи и предотвращает чрезмерный рост других видов.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водных организмов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служат важным источником пищи для птиц, млекопитающих и человека. Например, сельдь является основным объектом питания для многих морских млекопитающих и людей по всему миру.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других животных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питания и выделения костные рыбы способствуют перераспределению питательных веществ в водных системах, поддерживая здоровье экосистем и биологическое разнообразие.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31990"/>
            <a:ext cx="4535700" cy="17942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роль: рыболовство и аквакультура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мирового производства костных рыб, включающие промысловый улов и аквакультурное разведение, а также страны-лидеры в этих областях.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играют ключевую роль в мировой пище и экономике, обеспечивая значительные объёмы промыслового и искусственного производства.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 удивительные особенности костных рыб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Парусник способен развивать скорость до 110 км/ч, что делает его настоящим рекордсменом среди рыб. Эта скорость помогает ему эффективно охотиться и избегать хищников.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быстрая рыба — парусник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известная костная рыба — Paedocypris progenetica, достигающая всего 7,9 мм в длину. Её крошечные размеры позволяют ей обитать в труднодоступных средах.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обитатели вод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Рыба-ремень достигает длины до 11 метров, знаменита своей вытянутой лентообразной формой тела, что отличается от большинства остальных представителей класса.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рыба — рыба-ремень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костных рыб и меры охраны видов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снижает качество среды обитания и может приводить к массовой гибели рыбы из-за токсинов и нехватки кислорода.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обитания, включая мелкие реки и прибрежные зоны, влияет на нерестилища и кормовые территории, препятствуя размножению и росту популяций.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включают создание природоохранных зон, регулирование промысла и разведение исчезающих видов в неволе, что помогает стабилизировать и восстановить популяции.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снижает численность видов до критического уровня, особенно это касается ценного вида осётра и атлантического лосося, занесённых в Красную книгу.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Ветеринария и экология: основные переходы развития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костной рыбы: основные этапы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костных рыб для человека: пища, спорт, культура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являются важным источником белка и витаминов D, B12, а также йода, необходимых для здоровья человека и правильного развития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по всему миру занимаются рыбалкой на костных рыб как в качестве хобби, так и спорта, что способствует развитию туризма и укреплению связи с природой.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Любительское и спортивное рыболовство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костных рыб часто встречаются в народных сказках, орнаментах и символике. Золотая рыбка из русских сказок — яркий пример культурного значения этих животных.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культуру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играют ключевую роль в поддержании баланса экосистем и обеспечивают нас пищей и культурными ценностями. Их сохранение необходимо для будущих поколений и здоровья планеты.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костных рыб для природы и человека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2026-05-07T14:28:36Z</dcterms:created>
  <dcterms:modified xsi:type="dcterms:W3CDTF">2026-05-07T14:28:36Z</dcterms:modified>
</cp:coreProperties>
</file>