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 — учёный, поэт и человек большого таланта
</a:t>
            </a:r>
            <a:endParaRPr lang="en-US" sz="3526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 — одна из самых ярких фигур русской культуры XVIII века.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 и значение образования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в России открывались школы, развивались наука и печать, но образованных людей по‑прежнему было мало. Книги встречались редко, а учиться могли не все дети. Ломоносов стал примером успеха благодаря упорству и чтению.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64740"/>
            <a:ext cx="440100" cy="39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северной деревне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жизнь и море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родился в 1711 году в деревне Мишанинская под Архангельском, в семье помора. Отец ходил в море, и мальчик рано видел труд и суровые условия северной жизни.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народная речь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среди природы Севера, морских дорог и живой народной речи повлияло на его характер. Оно воспитывало внимательность, наблюдательность и уважение к труду.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знакомство с книгами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слово притягивало его с детства. Он рано научился читать по церковным книгам и наблюдал, как знания превращаются в понятный человеку смысл, который можно повторять и проверять.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Москву и первые годы учёбы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1731 — дорога в Москву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1731 году Ломоносов отправился в Москву с рыбным обозом, чтобы учиться. По сути, это был сознательный шаг к образованию, несмотря на трудности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Славяно-греко-латинскую академию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поступил в Славяно-греко-латинскую академию и изучал латинский язык, грамматику, риторику и логику. Этот фундамент помог ему дальше расширять знания.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наверстывание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требовала огромного труда: Ломоносов начинал почти с самого начала. Но он быстро догонял более подготовленных учеников, и этап открыл дорогу к дальнейшему образованию.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Германии и знакомство с европейской наукой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Марбург и Фрайберг: обучение практическим знаниям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1736 по 1741 год Ломоносов учился в Марбурге и Фрайберге. Там он занимался химией, физикой, математикой и горным делом — то есть учился понимать природу не только словами, но и делом.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опыт и книги европейских учёных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познакомился с лабораторными опытами и с трудами европейских учёных. Новые способы исследования природы помогли ему связать знания Европы с задачами развития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таланта Ломоносова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показывают, что для Ломоносова знания были единым делом: и в науке, и в слове.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развивает несколько сфер одновременно, он лучше связывает результаты: опыт в науке помогает точности в речи и обучении.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 по основным областям деятельности М. В. Ломоносова, упомянутым в описании презентации.
</a:t>
            </a:r>
            <a:endParaRPr lang="en-US" sz="13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как учёный-исследователь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проводил опыты и наблюдал природные явления, а выводы делал только на основе фактов. Такой подход требовал внимания к деталям и готовности проверять результаты снова.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его работах занимали химия, физика и изучение свойств веществ. Он стремился понять, как устроены материалы и что меняется при воздействии условий опыта.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рассматривал знание как то, что подтверждается наблюдением и проверкой. Именно поэтому Ломоносов стал одним из основателей русской экспериментальной науки.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сохранения массы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1756 году Ломоносов сформулировал мысль: вещество не исчезает и не возникает из ничего. Он рассматривал изменения как результат взаимодействий, которые можно проследить в опыте.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позже получила известность как закон сохранения массы. Для школьников важно, что Ломоносов соединял поэтический дар и точное научное мышление.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он использовал эксперименты с закрытыми сосудами при нагревании. Наблюдения должны были показать: сколько вещества было до опыта, столько сохраняется и после.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атмосферы Венеры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1761 году Ломоносов наблюдал прохождение Венеры по диску Солнца. В ходе наблюдений он заметил светящееся кольцо вокруг планеты и сделал вывод, что у Венеры есть атмосфера.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открытие вошло в историю астрономии XVIII века. Оно показывает, как внимательно Ломоносов относился к деталям наблюдений и как смело умел переходить от факта к объяснению.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русская литература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писал оды, посвящённые важным событиям и людям своего времени. В его поэзии звучали темы Родины, науки, знаний, труда и славы России.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творчество Ломоносова стало заметной частью развития русской словесности XVIII века. Он стремился, чтобы стихи были не случайными, а построенными по правилам.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поэзия должна быть торжественной, ясной и содержательной. Для него стихотворная речь была способом донести мысль и одновременно укрепить звучание языка.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 литературе Ломоносов проявлял тот же принцип, что и в науке: опирался на обдуманную работу, точность и продуманное содержание.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стиля русского языка по Ломоносову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предложил делить язык по «высоте» звучания: одним стилем говорили о торжественном, другим — о привычных делах, третьим — о том, что важно для учёбы и дружеского общения.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три стиля помогало сохранять ясность: читатель понимал, какой тон ожидать, и легче воспринимал текст разных жанров.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Ломоносова о «трёх стилях» (XVIII век, по его лингвистическим работам).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новый взгляд на стихотворную речь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развивал силлабо-тоническое стихосложение: важны и число слогов, и ударения. Благодаря этому стихи звучали ровнее, становились более «музыкальными» и понятными при чтении вслух.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особенно ценно: Ломоносов не просто писал стихи, а помогал формулировать правила. Так учиться воспринимать ритм и красоту языка стало легче, чем раньше.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стремился, чтобы поэтическая речь была организованной: ритм поддерживал смысл, а не мешал ему. Поэтому его подход помогал русской литературе становиться выразительнее и стройнее.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Ломоносов создавал знание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работы учёного: наблюдать → проверять → оформлять вывод.
</a:t>
            </a:r>
            <a:endParaRPr lang="en-US" sz="17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814692"/>
            <a:ext cx="552000" cy="490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Мозаики, стекло и любовь к искусству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стекло и смальта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создавал цветное стекло и добивался ярких оттенков. Он стремился, чтобы материал помогал художнику передавать тончайшие различия света и цвета в больших изображениях.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ремесла и науки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для Ломоносова были не только красотой, но и практикой: он сочетал опыт, умение работать с материалами и научный взгляд на цвет, форму и свойства веществ.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мозаики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помогли возродить в России искусство мозаики. Мозаичные композиции требовали точной «производственной» дисциплины, но давали зрителю сильные впечатления и цельную картину.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2332" y="1175216"/>
            <a:ext cx="309523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Михаила Ломоносова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ключевые вехи: от раннего пути к учёбе до научных наблюдений и служения России.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непрерывное движение к знаниям: сначала учёба, затем наука и создание образовательных центров для будущих поколений.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В. Ломоносове.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Московского университета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1755 году Ломоносов вместе с Иваном Шуваловым добился открытия Московского университета. Он стал местом, где можно было учиться не только «для себя», но и готовиться к полезной работе.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поддерживал разные направления: будущие учёные, врачи, учителя и государственные служащие получали возможность системно учиться и развиваться.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Ломоносова была принципиальной: знания должны быть доступны шире, чем только очень богатым людям. Образование становилось важной ценностью для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Академия наук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науке в Петербургской Академии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Петербургской Академии наук Ломоносов работал над трудами и развивал научные направления. Он стремился, чтобы российские исследователи могли создавать собственные работы и учебники, а не только пересказывать чужие идеи. Так наука получала опору внутри страны.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интересов: от химии до истории и языка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писал по химии, физике, истории и языку. Это показывает, что для него «знание» было цельным: умение наблюдать и объяснять мир важнo и в лаборатории, и в размышлениях о прошлом. Потому его вклад заметен сразу в нескольких сферах.
</a:t>
            </a:r>
            <a:endParaRPr lang="en-US" sz="797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самостоятельность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стала пространством, где особенно ярко проявились его привычка работать упорно и проверять мысли делом. Он выступал за самостоятельные исследования, чтобы страна становилась сильнее благодаря образованным специалистам. Его пример вдохновлял коллег и учеников.
</a:t>
            </a:r>
            <a:endParaRPr lang="en-US" sz="7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Ломоносова в четырёх областях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связывал разные сферы в одну задачу: сделать знания понятными и полезными. Поэтому его влияние видно одновременно в опытах, текстах, правилах языка и школьной учёбе.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Равномерность четырёх направлений показывает цельность личности учёного: он не ограничивался одним талантом, а развивал целую систему культуры и науки.
</a:t>
            </a:r>
            <a:endParaRPr lang="en-US" sz="1573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вклада М. В. Ломоносова (жизнь и труды, биографические материалы).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44100"/>
            <a:ext cx="4814700" cy="27330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 Ломоносов для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области и вклад: что именно он продвинул и как его работа помогала стране.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соединял науку, культуру и обучение: его вклад тянет за собой развитие сразу в нескольких направлениях, усиливая Россию изнутри.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жизни и трудах М. В. Ломоносова.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 остаётся важным для школьников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показал, что труд, любознательность и любовь к знаниям меняют жизнь. Его след в литературе, языке, науке, образовании и искусстве напоминает: учёба — сила, служащая стране.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2026-05-12T21:15:26Z</dcterms:created>
  <dcterms:modified xsi:type="dcterms:W3CDTF">2026-05-12T21:15:26Z</dcterms:modified>
</cp:coreProperties>
</file>