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 и НН в причастиях и отглагольных прилагательных
</a:t>
            </a:r>
            <a:pPr algn="ctr" indent="0" marL="0">
              <a:lnSpc>
                <a:spcPct val="100000"/>
              </a:lnSpc>
              <a:buNone/>
            </a:pPr>
            <a:r>
              <a:rPr lang="en-US" sz="17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когда писать Н, а когда НН.
</a:t>
            </a:r>
            <a:endParaRPr lang="en-US" sz="3852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часто вызывает ошибки: похожие слова могут писаться по-разному. Чтобы выбрать Н или НН, нужно смотреть на значение, связь с действием и форму слова, а не только на его внешний вид.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полные страдательные причастия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страдательные причастия называют признак предмета через действие: написанное письмо, решённая задача, построенный дом. Они отвечают на вопросы какой? какая? какое? какие?
</a:t>
            </a:r>
            <a:endParaRPr lang="en-US" sz="1693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образуются от глаголов и сохраняют их значение. Поэтому при разборе важно понять, от какого действия возникло слово и есть ли в нём признак процесса.
</a:t>
            </a:r>
            <a:endParaRPr lang="en-US" sz="1746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причастие нужно отличать от прилагательного, потому что от этого зависит написание одной или двух букв Н. Ошибка часто меняет орфографию всего слова.
</a:t>
            </a:r>
            <a:endParaRPr lang="en-US" sz="1767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часто встречаются формы вроде прочитанная книга, построенный дом, решённая задача. Они показывают не просто свойство предмета, а результат действия, совершённого над ним.
</a:t>
            </a:r>
            <a:endParaRPr lang="en-US" sz="16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полных страдательных причастиях пишется НН
</a:t>
            </a:r>
            <a:endParaRPr lang="en-US" sz="2984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полных страдательных причастиях обычно пишется НН. Это типично для слов, которые обозначают завершённое действие и образованы по причастной модели.
</a:t>
            </a:r>
            <a:endParaRPr lang="en-US" sz="176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буквы Н часто встречаются в формах с суффиксами -енн-, -ённ-, -анн-, -янн-: решённый, сделанный, прочитанный, построенный. По суффиксу легче распознать причастие.
</a:t>
            </a:r>
            <a:endParaRPr lang="en-US" sz="1652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краткой форме страдательного причастия пишется одна Н: задача решена, письмо написано, окно закрыто. Полная и краткая формы пишутся по разным правилам.
</a:t>
            </a:r>
            <a:endParaRPr lang="en-US" sz="1760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краткой формой и оно обозначает результат действия, это сильный признак причастия. Тогда в полной форме чаще выбирают НН.
</a:t>
            </a:r>
            <a:endParaRPr lang="en-US" sz="173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причастия в слове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всегда связано с действием: написанное, покрашенный, прочитанная. Оно показывает, что предмет не просто назван, а связан с выполненным действием.
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задать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обычно отвечает на вопрос какой? какая? какое? какие? , но при этом сохраняет смысл действия. Поэтому важен не только вопрос, но и происхождение слова.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зависимое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часто появляются зависимые слова: прочитанная учеником книга, написанное вчера письмо, покрашенный летом забор. Такое сочетание помогает отличить его от прилагательного.
</a:t>
            </a:r>
            <a:endParaRPr lang="en-US" sz="1672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называет не постоянный признак, а результат действия, перед нами чаще причастие. Это особенно заметно в учебных предложениях и текстах с описанием событий.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отглагольных прилагательных пишется Н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6635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 пишется в отглагольных прилагательных, если слово обозначает устойчивый признак предмета: жареный картофель, крашеная дверь, мороженая рыба. Здесь важен не процесс, а свойство.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19400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зависимых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обычно употребляются без зависимых слов. Если рядом появляется уточнение действия, слово может перейти в разряд причастий, и написание изменится.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57244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Признак, а не 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Отглагольное прилагательное чаще называют качество предмета, а не само действие. Именно поэтому жареный, крашеный, мороженый в обычных сочетаниях пишутся с одной Н.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отглагольных прилагательных пишется НН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НН пишется в словах, образованных от глаголов совершенного вида: сваренный суп, организованный класс, построенный дом. Завершённость действия усиливает причастное значение.
</a:t>
            </a:r>
            <a:endParaRPr lang="en-US" sz="1746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приставка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слова есть приставка, кроме не-, написание часто становится НН: залакированная поверхность, написанный текст, выкрашенный забор. Приставка помогает увидеть связь с действием.
</a:t>
            </a:r>
            <a:endParaRPr lang="en-US" sz="1746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зависимое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зависимого слова также ведёт к НН: жаренный на сковороде картофель, раненный в бою солдат, кованный мастером забор. Слово становится ближе к причастию.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слове явно ощущается действие, а не только признак, выбирают НН. Такой способ проверки особенно полезен в упражнениях и диктантах.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 или НН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 школьному правилу орфографии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слов с Н и НН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слова и определите, что влияет на написание: зависимое слово, часть речи и значение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и значение действия часто переводят слово к причастию и требуют НН.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чего чаще всего появляется НН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признаки чаще всего помогают выбрать НН в школьных заданиях.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ориентируются на суффиксы причастий, затем проверяют зависимое слово и приставку.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орфографии; условная схема для учебных примеров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НН в этой теме лучше выучить отдельно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четыре трудных слова: невиданный, неслыханный, нежданный, нечаянный. Они не подчиняются общему ожиданию и поэтому требуют запоминания.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орфографии: слова-исключения по теме «Н и НН»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
</a:t>
            </a:r>
            <a:endParaRPr lang="en-US" sz="3025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признак через действие: слово легко соотнести с глаголом, а смысл ответа связывается с тем, что с предметом сделали или что с ним произошло.
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Отглагольное прилагательное чаще обозначает качество предмета, а не действие. Оно звучит как обычный признак: жареный картофель, крашеная дверь, мороженая рыба.
</a:t>
            </a:r>
            <a:endParaRPr lang="en-US" sz="1737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зависимое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слове можно поставить уточнение, оно чаще ведёт себя как причастие: написанное учеником сочинение, покрашенный летом забор, проверенная учителем работа.
</a:t>
            </a:r>
            <a:endParaRPr lang="en-US" sz="1686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вопросом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спросить себя: слово сообщает о действии или просто называет свойство? Этот вопрос помогает не путать похожие формы и выбирать Н или НН увереннее.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 полная форма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62025" y="2077639"/>
            <a:ext cx="2402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5875" y="2944227"/>
            <a:ext cx="21969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проверки смотрим на полное слово: написанное письмо, закрытое окно, решённая задача. В такой форме страдательные причастия обычно пишутся с НН.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88000" y="2077639"/>
            <a:ext cx="2402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61850" y="2944227"/>
            <a:ext cx="21969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сравниваем с краткой формой: письмо написано, окно закрыто, задача решена. Здесь в слове остаётся одна Н, и это помогает быстро проверить написание.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написании Н и НН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возникают, когда ученик узнаёт слово по внешнему виду и не проверяет его признаки по правилу.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мешают суффиксы и зависимые слова; значит, при разборе нужно сначала определить часть речи, а уже потом писать Н или НН.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по русскому языку, 7 класс; условное распределение типичных ошибок для наглядности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речи и учебных текстов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Учебные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по русскому языку часто встречаются словосочетания решённая задача, проверенная работа и написанное письмо. Они показывают полные страдательные причастия с НН.
</a:t>
            </a:r>
            <a:endParaRPr lang="en-US" sz="1487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Бытовые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 нередко звучат жареная картошка и крашеная скамейка. Такие слова помогают увидеть отглагольные прилагательные, где обычно пишется одна Н.
</a:t>
            </a:r>
            <a:endParaRPr lang="en-US" sz="1760" dirty="0"/>
          </a:p>
        </p:txBody>
      </p:sp>
      <p:sp>
        <p:nvSpPr>
          <p:cNvPr id="14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Слова с зависимыми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жаренный на сковороде картофель или раненный в бою солдат показывают: зависимое слово усиливает признак действия и требует написания НН.
</a:t>
            </a:r>
            <a:endParaRPr lang="en-US" sz="1579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Межпредметная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не только на уроках русского языка, но и в изложениях, сочинениях, ответах по истории и окружающему миру, поэтому правило важно применять уверенно.
</a:t>
            </a:r>
            <a:endParaRPr lang="en-US" sz="15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по шагам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школьном правиле: сначала смысл и связь с глаголом, затем форма и зависимые слова.
</a:t>
            </a:r>
            <a:endParaRPr lang="en-US" sz="14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Тренировочная таблица для распознавания слов
</a:t>
            </a:r>
            <a:endParaRPr lang="en-US" sz="2719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слово, его признаки и написание: это помогает быстро отличить причастие от отглагольного прилагательного.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действие или зависимое слово, чаще выбираем НН; если слово обозначает постоянный признак, обычно пишется одна Н.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русского языка
</a:t>
            </a:r>
            <a:endParaRPr lang="en-US" sz="15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каких словах чаще всего ошибаются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заданиях важно не угадывать по памяти, а каждый раз проверять признаки слова по правилу.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связаны с причастиями и прилагательными с похожим звучанием; значит, при закреплении темы нужен пошаговый разбор.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по русскому языку, 7 класс; условная диаграмма для наглядного представления типичных трудностей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39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4431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проверяется в заданиях по этой теме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первую очередь нужно правильно поставить Н или НН в слове. Для этого ученик определяет, к какой группе относится форма, и не опирается только на привычный вид слова.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написания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шаге ищут связь с глаголом и зависимые слова. Эти признаки помогают понять, перед нами причастие или отглагольное прилагательное, а значит, выбрать верное написание.
</a:t>
            </a:r>
            <a:pPr algn="ctr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признаков
</a:t>
            </a:r>
            <a:endParaRPr lang="en-US" sz="1502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часто требуется не только написать слово, но и объяснить выбор. Тогда важно назвать форму слова, вид глагола или наличие зависимого слова без лишних рассуждений.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правила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определяйте смысл слова, затем ищите связь с глаголом, зависимые слова и форму. Такой порядок почти всегда подсказывает, писать Н или НН.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2026-05-28T09:52:59Z</dcterms:created>
  <dcterms:modified xsi:type="dcterms:W3CDTF">2026-05-28T09:52:59Z</dcterms:modified>
</cp:coreProperties>
</file>