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«Нате!» Владимира Маяковского: вызов обществу и поэтика скандала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Стихотворение, где личный протест превращается в публичный вызов.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Дореволюционная эпоха и новый поэтический язык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«Нате!» появляется в России начала 1910-х годов, когда старые культурные нормы уже теряют авторитет. Футуристы требуют резкой, современной поэзии, а Маяковский превращает стих в публичное выступление и спор с привычным вкусом.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обращается не к конкретному человеку, а к собирательной публике, привыкшей смотреть на искусство как на приятное развлечение и не ожидающей от него нравственного удара.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соединяются чиновники, обыватели и салонные посетители — люди, внешне благополучные, но духовно инертные. Их сытость становится знаком внутренней пустоты и самодовольства.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скрытая враждебность адресата: толпа не просто равнодушна, она не готова принять подлинного поэта. Поэтому обращение звучит как предупреждение и как обвинение одновременно.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и адресат стихотворения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как противника толпы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украшение, а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Маяковского не стремится понравиться и не играет роль салонного собеседника. Его слово резкое, напряжённое и неудобное, потому что оно требует ответа, а не вежливого внимания.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и её пределы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показана как масса, способная потреблять искусство поверхностно. Она ждёт зрелища, но не готова к правде, поэтому между ней и поэтом возникает почти непреодолимая дистанция.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стихотворения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сильнее всего определяют эмоциональный тон текста.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строится вокруг столкновения поэта с безразличной публикой, а остальные темы усиливают это противостояние.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В. В. Маяковского «Нате!» (1913)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движение смысла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резкого обращения к публике. С первых строк задаётся напряжение, а читатель сразу чувствует, что речь пойдёт о конфликте.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лирический герой перечисляет признаки самодовольной толпы. Сатира становится острее, а оценка адресата — всё более беспощадной.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смещается от иронии к открытой раздражённости. Поэт уже не наблюдает со стороны, а вступает в прямое обвинение.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закрепляет отказ от примирения. Между поэтом и адресатом остаётся только дистанция, превращённая в художественный жест.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 строфам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тон и функция каждой части стихотворения.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строфа усиливает конфликт, а финал не снимает напряжение, а делает его итоговым смыслом произведения.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В. Маяковского «Нате!»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сознательно отказывается от изящной салонной речи. Его слова звучат резко, разговорно и нарочито грубо, чтобы разрушить привычное ожидание «красивой» поэзии.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 стиль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бытовые детали, сатирические характеристики и неожиданные сочетания слов. Они делают высказывание ощутимым, почти физически ударным, и усиливают впечатление публичного спора.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стихотворения напоминает сценическое выступление или плакатный лозунг. Поэтому читатель воспринимает текст не как тихую лирику, а как намеренно громкое и вызывающее обращение.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от наблюдения к обвинению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нарастания напряжения в стихотворении «Нате!»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как фон унижения и борьбы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стихотворении не выглядит нейтральным: он тесный, шумный и нервный. В такой среде человек легко теряет индивидуальность, а искусство становится частью суетного публичного зрелища.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Афиши, витрины и толпа создают ощущение коммерческого отношения к культуре. На этом фоне поэт кажется одиноким и уязвимым, но именно поэтому его протест звучит особенно резко.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приёмов делает речь не только резкой, но и почти сценической: текст звучит как публичное обвинение.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приёмы, усиливающие конфликт и давление на читателя; именно они превращают личный протест в художественный жест.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В. В. Маяковского «Нате!» (1913)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в стихотворении — это не конкретные люди, а собирательный образ духовно сытых читателей, для которых искусство становится приятным развлечением без внутренней работы.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строится как противопоставление толпе: он одинок, напряжён, не стремится нравиться и защищает право говорить резко, когда речь идёт о правде.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фон подчёркивает холодность современного мира: шум, теснота и суета усиливают ощущение отчуждения, в котором человеческое достоинство легко теряется.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толпы и сам поэт становятся символами двух способов отношения к искусству: потребления и сопротивления, равнодушия и ответственности за сказанное слово.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поэта и толпы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стихотворении сталкиваются два несовместимых мира: творчество и потребление, внутренняя свобода и сытое равнодушие.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 нравственный разрыв: поэт говорит от имени внутренней правды, толпа существует в мире внешнего комфорта и безразличия.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В. Маяковского «Нате!» (1913)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274" y="2266175"/>
            <a:ext cx="1627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947" y="2262229"/>
            <a:ext cx="1953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и ритм как оружие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звучат резко и отрывисто, будто отдельные словесные удары. Такой ритм не убаюкивает, а заставляет читателя почувствовать нервное напряжение и внутренний протест.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Разбивка речи на паузы создаёт эффект недосказанности и нарастающего раздражения. Фраза будто обрывается на пике эмоции, усиливая сатирическую насмешку и ощущение конфликта.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Стихотворная форма напоминает выступление перед аудиторией: звучание рассчитано на слух, а не только на чтение глазами. Поэтому текст воспринимается как жёсткое, открытое обращение к залу.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произведения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поддерживается сменой интонаций: от внешней насмешки к всё более прямому и бесповоротному отказу от диалога.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кривая движется вверх без спада, поэтому финал воспринимается как кульминация конфликта и окончательный разрыв с адресатом.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композиции и интонации стихотворения «Нате!»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отвергает традиционную плавность и «красивость» старой лирики: вместо мягкой интонации здесь звучит резкий, демонстративный вызов, характерный для футуристической поэтики.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футуризмом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подчёркивает новизну не только темой, но и самой манерой речи: публичность, эпатаж и разрушение привычного вкуса становятся частью художественной программы.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близок к манифесту авангарда, потому что в нём важны не только чувства героя, но и принципиальное отрицание старых норм искусства, языка и поведения поэта.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знаменитым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жест вместо спокойной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«Нате!» сразу запоминается прямотой обращения и почти сценической энергией. В нём поэт не скрывает раздражения, а превращает его в выразительный публичный жест, который трудно перепутать с другой лирикой.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хочется цитировать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ёмких формулировках и ударных интонациях, поэтому отдельные строки легко удерживаются в памяти. Афористичность делает его удобным примером раннего Маяковского на уроках и в выступлениях.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как фигуры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 Маяковского не только как автора, но и как публичного оратора. Его чтение можно представить как плакат, сцену или книжную страницу — в любом случае это голос, обращённый к обществу.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стихотворения на уроке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связать содержание, форму и исторический контекст в единый вывод.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закрепляет ораторскую манеру раннего Маяковского: его речь звучит как обращение к залу, а не как камерное лирическое признание, что сразу выделяет автора среди современников.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«Нате!» в творчестве Маяковского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видна социальная резкость, которая позднее станет одной из главных черт его поэзии: поэт не описывает мир нейтрально, а вступает с ним в прямой спор.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раннюю форму гражданского пафоса: личное раздражение перерастает в публичное высказывание, адресованное не одному человеку, а целому общественному слою.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«Нате!» заметны важные для Маяковского темы города, одиночества и столкновения с толпой; именно они помогут понять дальнейшее развитие его поэтики.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«Нате!» как начало поэтического протеста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рождение резкого, самостоятельного голоса Маяковского: через конфликт с публикой он утверждает право поэта говорить правду без оглядки на удобство слушателя.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2026-05-23T17:05:34Z</dcterms:created>
  <dcterms:modified xsi:type="dcterms:W3CDTF">2026-05-23T17:05:34Z</dcterms:modified>
</cp:coreProperties>
</file>