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и поэтические течения в литературе начала XX 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поиска новых смыслов и языков в поэзии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культурный фон Серебряного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веков быстрые перемены в обществе, науке и городе разрушили привычную картину мира. Именно в такой атмосфере русская поэзия начала искать новые формы, интонации и способы говорить о человеке.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модернизм в поэзии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объединил направления, стремившиеся обновить искусство и уйти от привычного реалистического изображения мира, полагаясь на субъективное восприятие и внутренний опыт автора.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модернистской поэзии характерны многозначные образы, фрагментарность, внимание к ритму и звучанию слова. Сюжет нередко уступает место ассоциациям, символам и недосказанности.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особенно ярко модернизм проявился в поэзии Серебряного века, где поэт стал не только лирическим автором, но и создателем новой художественной реальности.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модернистской поэзии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течений происходила неравномерно: новые школы возникали как спор с предшественниками и одновременно развивали их открытия.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задавал тон эпохе, а акмеизм, футуризм и имажинизм по-разному перераспределяли внимание между смыслом, формой и образом.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Литературоведческая периодизация поэзии Серебряного века; относительная схема для учебной визуализации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стиха и образ Прекрасной Дамы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течения особенно важны музыкальность, мистические мотивы и двойственность мира. У Александра Блока и Андрея Белого поэзия становится поиском идеала и внутренней истины.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как ключ к скрытому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воспринимали видимый мир как знак более глубоких духовных смыслов. Поэтому их стихи строятся на намёке, созвучиях и ощущении недосказанности.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тайна, знак, многозначность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6594"/>
            <a:ext cx="4794300" cy="98001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Символизм, акмеизм и футуризм: основные различия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внутри модернизма сосуществовали разные способы обновления поэтического языка и отношения к традиции.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течения обновляли поэзию, но по-разному: через многозначность, ясность или радикальный эксперимент.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литературоведческим признакам направлений Серебряного века
</a:t>
            </a:r>
            <a:endParaRPr lang="en-US" sz="6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Акмеизм: ясность, предметность, культурная память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стремились к ясности выражения и точной словесной форме. Для них было важно, чтобы каждое слово несло конкретный смысл и не теряло предметной опоры.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поэзии значимы реальные предметы, детали быта и ощутимая материальность. Такая конкретность помогала показать красоту земной жизни без туманных обобщений.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уважал мировую культуру и традицию. Поэты этого направления связывали современное переживание с античностью, Библией, архитектурой и классической литературой.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и композиция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акмеистов важны внутренняя собранность, логика строфы и психологическая точность. Их стихи часто производят впечатление сдержанной, но очень напряжённой речи.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превратила короткое, сдержанное стихотворение в форму предельной эмоциональной выразительности. Её лирика строится на паузах, жестах и точных деталях, которые передают сложное внутреннее состояние.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стихах личная драма часто соединяется с исторической памятью Петербурга и судьбой целого поколения. Любовь у Ахматовой — не только чувство, но и серьёзное нравственное испытание.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и новая лирическая интонация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поэтический язык в модернизме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поэтики XIX века к многослойным экспериментам Серебряного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культ новизны и разрыв с традицией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объявили, что искусство должно опережать время, а не повторять образцы прошлого. Отсюда — демонстративный отказ от классических норм и стремление к полной художественной свободе.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поэзия строилась на неологизмах, необычном синтаксисе, резкой интонации и смелых ритмических сбоях. Особую роль играли верлибр, графика строки и звуковой эксперимент.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были особенно внимательны к городу, технике, скорости и энергии современности. В их текстах урбанистический мир часто звучит как пространство шума, движения и столкновения сил.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Велимир Хлебников и Алексей Кручёных продвигали языковые эксперименты, включая «заумь», а Владимир Маяковский соединил новаторство формы с мощной гражданской интонацией.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Языковой эксперимент от символизма к футуризму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намёка к словесному эксперименту особенно заметен в смене поэтических школ Серебряного века.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по хронологии, тем смелее меняются слово, ритм и форма: от усложнённой образности к радикальному новаторству.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истории русской литературы Серебряного века, без привязки к единому статистическому источнику.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имажинизма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новое объединение поэтов, для которых образ становится главным принципом построения стихотворения. На первый план выходят яркость, зрелищность и самостоятельность метафоры.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1919–1923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Имажинизм получает известность в литературной среде. Поэты экспериментируют с цепочкой образов, стремясь создать сильное эмоциональное впечатление без строгого сюжета.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1924–1925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постепенно распадается как единая школа, но его приёмы продолжают влиять на поэзию. Опыт образной концентрации сохраняется в творчестве отдельных авторов.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Маяковский: два взгляда на поэзию города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сцена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Маяковского город не просто фон, а живой участник действия. Шум улиц, реклама, витрины и толпа создают ощущение ускоренного времени, в котором человек постоянно испытывает себя на прочность.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Строка, которая звучит как вызов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строится на резком ритме, контрастах и «лестничной» композиции строки. Такое оформление делает интонацию особенно напряжённой и подчёркивает, что поэт говорит от имени эпохи и спорит с ней одновременно.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9704" y="919100"/>
            <a:ext cx="4984791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поэты модернизма и их вклад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разные поэты по-своему расширили возможности стиха и обновили художественный язык.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общих модернистских основаниях каждый автор выбрал собственный путь: от символической многозначности до языкового эксперимента и культурной концентрации.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начала XX века; обобщение по творчеству поэтов Серебряного века.
</a:t>
            </a:r>
            <a:endParaRPr lang="en-US" sz="5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27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4403" y="1675625"/>
            <a:ext cx="26010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4506" y="1719425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6819" y="1675625"/>
            <a:ext cx="303450" cy="34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8606" y="1687025"/>
            <a:ext cx="324000" cy="324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модернистской поэзии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часто ощущает себя отделённым от мира. Это усиливает внутренний конфликт и заставляет искать смысл в себе, а не во внешней реальности.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002462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и предчувствие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стихах важны недосказанность, тревога и ожидание перемен. Поэты передают не событие, а напряжённое состояние перед ним.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345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цивилизация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становится символом скорости, шума и новой жизни. Он может вдохновлять, но часто вызывает чувство отчуждения и духовной перегрузки.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5466559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Модернисты постоянно обращаются к мифам, истории и мировой литературе. Так современность сопоставляется с большим культурным опытом прошлого.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7198621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тема у поэтов Серебряного века редко бывает простой. Чувство раскрывается через выбор, утрату, ревность или нравственную ответственность.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поэтики символизма, акмеизма и футуризма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не соперничество, а разные способы ответа на кризис традиционного языка.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внутри себя разнообразен: символизм усиливает образность, акмеизм — точность, футуризм — радикальное обновление формы.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литературных направлений Серебряного века по учебным и научно-популярным обобщениям.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и визуальная культура эпохи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афиша и городское 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активно входила в пространство афиши, журнала и театра. Визуальная среда усиливала эффект новизны и помогала стихам работать не только как чтение, но и как образ.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художественный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Модернистские издания часто продумывались как единое целое: от обложки до расположения строк. Шрифт, пустое пространство и верстка становились частью смысла.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модернистские течения сменяли друг друга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смены направлений в поэзии Серебряного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модернизма в литературе XX века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научил литературу показывать не только событие, но и движение сознания. Психологическая глубина и многозначный образ стали важнее прямого описания.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открытия повлияли на авангард, театр, перевод и позднюю лирику. Свободный ритм, графический опыт и смелая метафора вошли в общий литературный арсенал XX века.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модернизма помогает понять, как искусство отвечает на исторические потрясения. Новые формы возникают там, где старые способы выражения перестают быть достаточными.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Модернизм: искусство искать новое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модернизм показал, что поэзия может по-разному отвечать на эпоху перемен: через символ, предмет, звук и образ. Именно в этом поиске родился язык Серебряного века.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2026-05-23T21:48:20Z</dcterms:created>
  <dcterms:modified xsi:type="dcterms:W3CDTF">2026-05-23T21:48:20Z</dcterms:modified>
</cp:coreProperties>
</file>