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лирическом мотиве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образ помогает увидеть скрытый смысл стихотворения.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 лирическом мотиве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помогают заметить, какие слова и образы возвращаются в стихотворении и как через них передаются чувства героя. Это особенно важно при чтении Пушкина, Лермонтова, Тютчева, Фета и Есенина.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лирический мотив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мотив — это устойчивый смысловой повтор, который проходит через стихотворение или целый цикл и объединяет отдельные строки в одно эмоциональное целое.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Повторяясь, мотив помогает читателю понять настроение текста и увидеть, какие чувства и мысли автор возвращает снова и снова.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выражаться не только словом, но и образом, деталью, звуком, ритмом или интонацией. Иногда мотив заметен сразу, а иногда спрятан глубже.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мотив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сообщает, о чём говорится в стихотворении: о природе, любви, памяти или пути человека. Это общий предмет изображения.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показывает, что именно возвращается в тексте. Например, образ дороги может связывать выбор, взросление и поиск смысла, помогая раскрыть идею произведения.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показывает повтор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96513"/>
            <a:ext cx="4791900" cy="23395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лирические мотивы и их образы
</a:t>
            </a:r>
            <a:endParaRPr lang="en-US" sz="30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образы чаще всего связаны с разными мотивами и какой смысл они могут передавать.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узнаётся по кругу близких образов и часто становится эмоциональным центром стихотворения.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анализа лирики, составлено по заданной теме.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лирический мотив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последовательного анализа стихотворения на уроке литературы.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Средства, которые создают мотив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слова или близкие по смыслу выражения возвращаются в тексте и делают мотив заметным даже без прямого объяснения автора.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повторы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может означать не только себя, но и более глубокую мысль: дорога, ночь, окно или ветер часто несут дополнительный смысл.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определения и переносные значения помогают создать нужное настроение: тревогу, нежность, ожидание или тихую печаль.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метафоры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звуков и созвучий усиливают впечатление от строки и помогают передать мягкость, напряжение, тревогу или спокойствие.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чтения и звучание стиха подсказывают, как переживается мотив: спокойно, взволнованно, печально или с надеждой.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встречаются в школьной лирике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стихах один мотив нередко соединяется с другим: например, память — с Родиной, а любовь — с ожиданием.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заметны природные и личные мотивы; они помогают показать внутренний мир человека через окружающий мир.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 учебного анализа по теме «Понятие о лирическом мотиве».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природы в русской поэзии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тихое размышление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в стихах часто звучит не как просто описание времени года, а как настроение героя. Тихий дождь, ветер и опавшие листья помогают передать задумчивость, лёгкую грусть и ощущение перемен.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чувство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природа в лирике обычно связана с пробуждением, надеждой и внутренним светом. Когда появляются небо, талый снег и пение птиц, читатель чувствует, что вместе с миром меняется и состояние человека.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природы у Тютчева и Фета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и Фета природа часто выглядит живой, изменчивой и полной скрытого смысла. Звуки, краски и движения пейзажа не только создают красоту, но и помогают понять душевное состояние лирического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устойчивый образ, например ночь или окно, способен удерживать весь эмоциональный строй стихотворения и усиливать чувство одиночества.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повторяющийся образ может создать ощущение тишины, разобщённости и внутренней тревоги.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формулировка по материалу темы «Понятие о лирическом мотиве».
</a:t>
            </a:r>
            <a:endParaRPr lang="en-US" sz="11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и прошлого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возвращает читателя к детству, дому и близким людям. Через него поэт показывает, что прошлое не исчезает бесследно, а продолжает жить в чувствах и мыслях героя.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лирике помогает оценить прожитый опыт и понять, что связывает человека с его историей. Поэтому мотив прошлого нередко звучит тихо, тепло и немного печально.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мотив часто возникает в словах «помню», «снова», «когда-то», а также в образах письма, фотографии, старой комнаты или вещи. Они делают воспоминание зримым и личным.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дороги и пути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дорога часто означает движение вперёд и необходимость принять решение. Она подсказывает, что герой стоит на пороге перемен и должен выбрать направление. Такое изображение делает переживания особенно напряжёнными.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выбор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может быть не только реальным, но и жизненным или духовным. Образы тропы, перекрёстка и горизонта помогают передать взросление, надежду и ожидание будущего.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поиск смысла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мотива и настроения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может менять оттенок в зависимости от контекста и слов, которые его окружают.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природа и память звучат мягче, а любовь и одиночество дают более сильный эмоциональный контраст.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примерам лирики для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показывает, сколько ключевых образов помогает поэту передать чувство Родины: поле, река, дом, деревня и берёза.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образов чаще всего связывают этот мотив с родной землёй и личной памятью.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анализу лирики Есенина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мотив звучит у разных поэтов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общий мотив у каждого автора приобретает своё настроение и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мотив не имеет единственного значения: у каждого поэта он раскрывает свой взгляд на жизнь и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русской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как главный признак мотива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повтор помогает быстро заметить ведущий мотив: одно и то же слово, например «ночь» или «дорога», несколько раз возвращается и удерживает внимание читателя.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повтор действует тоньше: разные слова и образы передают одно чувство или одну мысль. Так текст становится цельным и запоминающимся.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появляются тишина, холод, темнота и ожидание, они вместе создают ощущение тревоги или одиночества. Повтор связывает эти детали в один эмоциональный ряд.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не только слова, но и детали, сравнения, звуки, интонация. Из-за этого мотив можно почувствовать даже тогда, когда он прямо не назван.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и образ лирического героя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помогает понять, что чувствует лирический герой: радость, надежду, тревогу, тоску или удивление. Через повторяющийся образ виден его внутренний мир и отношение к происходящему.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сообщает о событии, а смотрит на него по-своему, замечая одни детали и пропуская другие. Поэтому один мотив может звучать как мечта, воспоминание или вопрос о будущем.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анализа лирического мотива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определить ведущий мотив и его роль в стихотворении.
</a:t>
            </a:r>
            <a:endParaRPr lang="en-US" sz="1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лирического мотива в стихотворении
</a:t>
            </a:r>
            <a:endParaRPr lang="en-US" sz="283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один мотив работает сразу на несколько уровней смысла и помогает читателю соединить отдельные детали в цельное впечатление.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найден мотив, тем легче понять не только содержание, но и художественную задачу стихотворения.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анализу лирических произведений в школьном курсе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лирическом мотиве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мотив — это повторяющийся смысл, образ или чувство, которое связывает стихотворение в единое целое. Если научиться замечать мотив, легче понять тему, настроение, героя и главную мысль текста.
</a:t>
            </a:r>
            <a:endParaRPr lang="en-US" sz="15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2026-05-22T21:55:30Z</dcterms:created>
  <dcterms:modified xsi:type="dcterms:W3CDTF">2026-05-22T21:55:30Z</dcterms:modified>
</cp:coreProperties>
</file>