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тела организмов: формы, функции и значение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опора тела и почему она определяет жизнь организма?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живым существам нужна опора?
</a:t>
            </a:r>
            <a:endParaRPr lang="en-US" sz="288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увеличения размеров тела сила тяжести растёт, и мягкие ткани уже не удерживают форму. Опора помогает сохранять устойчивость, прикреплять мышцы и защищать организм от повреждений. У одноклеточных эту роль частично выполняют мембрана и цитоскелет, у многоклеточных — специальные ткани и системы органов.
</a:t>
            </a:r>
            <a:endParaRPr lang="en-US" sz="1192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типа опоры у животных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8582" y="15020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создаётся жидкостью под давлением в полости тела. Такая система встречается у кишечнополостных, кольчатых червей и нематод и обеспечивает гибкость, но не даёт высокой жёсткости.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578582" y="267680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твёрдый покров характерен для членистоногих. Он защищает тело, удерживает форму и служит точкой прикрепления мышц, однако рост возможен только после линьки.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578582" y="38515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каркас позвоночных состоит из костей и хрящей. Он растёт вместе с организмом, не требует линьки и лучше подходит для крупных размеров и активных движений.
</a:t>
            </a:r>
            <a:endParaRPr lang="en-US" sz="119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Гидроскелет: опора на основе жидкости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жидкости в полости тела поддерживает форму организма. При сокращении мышц это давление меняется, а жидкость передаёт усилие по всему телу, обеспечивая согласованные движения.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опоры характерен для медуз, дождевых червей и круглых червей. Он особенно эффективен у организмов, которым важны изгибание тела, ползание или плавание.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Гидроскелет делает тело гибким и подвижным, но хуже защищает от высыхания и сильных механических воздействий. Поэтому он наиболее выгоден в водной среде или влажных местах обитания.
</a:t>
            </a:r>
            <a:endParaRPr lang="en-US" sz="10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опорных систем животных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системами показывают, что одна и та же задача решается разными способами в зависимости от среды и образа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Гидроскелет выигрывает в гибкости, экзоскелет — в защите, а эндоскелет лучше сочетает рост и размеры тела.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по биологии, 2026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членистоногих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скелет насекомых, паукообразных и ракообразных образован хитином. У многих ракообразных он дополнительно укреплён солями кальция, что повышает твёрдость покрова.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предохраняет тело от повреждений и уменьшает потерю воды. Это особенно важно для наземных членистоногих, которые постоянно сталкиваются с риском высыхания.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движением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прикрепляются к внутренней поверхности покрова, поэтому твёрдый наружный скелет работает как рычажная система и делает движения более эффективными и точными.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возможен только после линьки, когда старый покров сбрасывается и организм временно остаётся без надёжной защиты. В этот период он особенно уязвим.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скелета у животных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опоры связано с ростом, защитой и образом жизни разных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опоры определяет пределы роста и подвижности: чем организм крупнее и активнее, тем важнее прочный каркас и непрерывное увеличение размеров.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 по 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Эндоскелет позвоночных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каркаса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позвоночных образован костями и хрящами. Они соединяются суставами, связками и сухожилиями, создавая прочную и в то же время подвижную основу тела.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вместе с организмом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Эндоскелет увеличивается по мере роста животного, поэтому не требует линьки. Это позволяет позвоночным достигать больших размеров и сохранять устойчивость при движении.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рыб, земноводных, пресмыкающихся, птиц и млекопитающих эндоскелет выполняет опорную, защитную и двигательную функции, а также помогает удерживать внутренние органы.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как живая ткань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Кость содержит коллагеновые волокна и минеральные соли кальция и фосфора. Благодаря этому она одновременно прочная и упругая, а не просто твёрдая.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костной ткани проходят сосуды и нервные окончания, а специальные клетки обеспечивают рост, обновление и восстановление. Поэтому кость постоянно остаётся активной тканью.
</a:t>
            </a:r>
            <a:endParaRPr lang="en-US" sz="1063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по нагрузке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меняется в ответ на физическую нагрузку, возраст и питание. Особенно важны кальций и витамин D, без которых прочность костей снижается.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 делает скелет не статичной конструкцией, а динамической системой, которая приспосабливается к условиям жизни и двигательным потребностям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опора связана с движением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Усиливающаяся опора позволяет не только удерживать массу тела, но и распределять нагрузку между конечностями, позвоночником и суставами.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 тела, тем жёстче должен быть каркас. Это расширяет возможности движения и делает его более устойчивым.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учебному материалу по биологии
</a:t>
            </a:r>
            <a:endParaRPr lang="en-US" sz="8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у растений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каждой клетке форму и устойчивость, а вместе с ними — прочность всему органу. Благодаря ей ткани растения выдерживают давление, не теряя целостности при росте и нагрузке.
</a:t>
            </a:r>
            <a:endParaRPr lang="en-US" sz="907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тургора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содержимое клетки создаёт внутреннее давление, которое помогает листьям и стеблям оставаться упругими. Когда воды достаточно, растение сохраняет вертикальное положение и лучше переносит действие силы тяжести.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у молодых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поддерживает молодые побеги, черешки и растущие стебли, не ограничивая их удлинение. Её живые клетки с неравномерно утолщёнными стенками особенно важны там, где идёт активный рост.
</a:t>
            </a:r>
            <a:endParaRPr lang="en-US" sz="901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и древесина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укрепляет зрелые части растения жёсткими одревесневшими стенками, а древесина одновременно усиливает стебель и проводит воду. Вместе эти ткани формируют прочный каркас для крупных органов и всего растения.
</a:t>
            </a:r>
            <a:endParaRPr lang="en-US" sz="8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 и упругость растений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изнутри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Тургор возникает, когда клеточный сок давит на клеточную стенку. Это внутреннее давление помогает тканям сохранять форму, а стеблям и листьям — не поникать под собственной массой.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хорошем водоснабжении тургор остаётся высоким, поэтому растение выглядит свежим и упругим. Даже небольшая потеря воды быстро отражается на состоянии тонких листьев и молодых побегов.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Увядание при засухе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воды не хватает, давление в клетках падает, и растение вянет. Этот эффект особенно заметен у травянистых форм, у которых опора сильнее зависит от состояния клеток.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клетки к устойчивому растению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от клеточного уровня формируется прочная опора целого растения.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Механические ткани растений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состоит из живых клеток с неравномерно утолщёнными стенками. Она поддерживает молодые органы, позволяя им продолжать рост и изгибаться без потери прочности.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Склеренхима образована мёртвыми клетками с толстыми одревесневшими стенками. Такая ткань создаёт жёсткую опору и особенно важна там, где требуется устойчивость к нагрузке.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Склеренхимные волокна и каменистые клетки входят в состав семян, плодов, стеблей и жилок листьев. Они усиливают прочность наиболее нагруженных частей растения и защищают их от 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ткани растений и их функции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разные ткани решают разные задачи: одни сохраняют гибкость, другие обеспечивают жёсткость, а третьи одновременно усиливают растение и проводят воду.
</a:t>
            </a:r>
            <a:endParaRPr lang="en-US" sz="1068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Колленхима важна в молодых органах, склеренхима — в зрелых, а древесина объединяет опорную и проводящую функции, формируя основу устойчивости растения.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о механических и проводящих тканях растений
</a:t>
            </a:r>
            <a:endParaRPr lang="en-US" sz="8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и формирование опоры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растение опирается главным образом на давление воды в клетках. Позже механические ткани и древесина берут на себя всё большую часть нагрузки.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развития опора становится более жёсткой и специализированной: мягкая клеточная упругость уступает место тканям, рассчитанным на долговременную прочность.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этапов развития опорных тканей растений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811" y="808175"/>
            <a:ext cx="3703629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опоры к среде обитания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воде тело частично поддерживается выталкивающей силой, поэтому жёсткая опора не всегда необходима. У многих водных организмов важнее гибкость, позволяющая двигаться без лишних затрат энергии.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тяжесть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организмы постоянно преодолевают силу тяжести и риск высыхания. Поэтому им нужны более прочные скелеты, крепкие покровы, развитые суставы и устойчивые ткани.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растения усиливают механические ткани, чтобы выдерживать жару и нехватку воды. У наземных животных формируются мощные конечности и опорные системы, подходящие для ходьбы, бега и прыжков.
</a:t>
            </a:r>
            <a:endParaRPr lang="en-US" sz="10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8163" y="1194700"/>
            <a:ext cx="2088023" cy="176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пример сложной опоры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Скелет, который защищает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человека образует прочный внутренний каркас, состоящий примерно из 206 костей. Он защищает мозг, сердце, лёгкие и органы таза, одновременно создавая опору для всего тела. Именно поэтому повреждение одной части нередко отражается на работе целой системы.
</a:t>
            </a:r>
            <a:endParaRPr lang="en-US" sz="803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не является прямой жёсткой колонной: его физиологические изгибы смягчают толчки при ходьбе и беге. Такая форма помогает распределять нагрузку и делает движения более плавными, не теряя устойчивости.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костей и мышц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Суставы, связки и мышцы работают согласованно, как сложный механизм. Благодаря этому человек может не только стоять и ходить, но и выполнять точные действия — от письма до спортивных упражнений.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опора связана с эволюцией организмов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изменение условий среды приводило к усложнению опорных структур и расширению возможностей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тела — основа устойчивости и движения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структуры делают организм не только прочным, но и подвижным. От клеточной стенки до человеческого скелета они показывают, как форма тела отражает условия жизни и путь эволюции.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2026-06-01T18:34:42Z</dcterms:created>
  <dcterms:modified xsi:type="dcterms:W3CDTF">2026-06-01T18:34:42Z</dcterms:modified>
</cp:coreProperties>
</file>