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Грипп: что это и почему о нём важно знать школьнику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 быстро распространяется, но его можно распознать и остановить.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грипп любит холодный сезон
</a:t>
            </a:r>
            <a:endParaRPr lang="en-US" sz="2784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и зимой мы чаще сидим в тёплых помещениях, ездим в автобусах и тесно общаемся в школе. Вирусу так легче переходить от человека к человеку, а болезнь быстрее выбивает из привычного ритма даже самых бодрых ребят.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вирус гриппа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маленький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гриппа настолько мал, что его нельзя увидеть без специальных приборов. Он попадает в организм и начинает действовать незаметно, пока человек ещё чувствует себя нормально.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 дыхательные пути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вирус поселяется в носу, горле и дыхательных путях. Там ему удобно размножаться, из-за чего вскоре появляются температура, кашель и слабость.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со временем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гриппа умеет изменяться, поэтому один и тот же человек может болеть им не один раз. Иммунитету нужно каждый раз заново узнавать нового «гостя».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Передаётся быстро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чихнули, покашляли или поговорили без осторожности, вирус может оказаться рядом с другим человеком. Поэтому грипп так легко распространяется в школе и дома.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грипп попадает в организм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в воздухе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больной человек кашляет, чихает или просто разговаривает, в воздух попадают крошечные капли с вирусом. Их может вдохнуть другой человек, и заражение начнётся.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и предметы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может попасть на руки, дверные ручки, парты и игрушки. Потом человек трогает лицо, и вирус получает удобный путь к носу или рту.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Незаметная привычка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часто касаемся лица почти не замечая этого. Именно поэтому чистые руки помогают: так вирусу сложнее добраться туда, где он начинает размножаться.
</a:t>
            </a:r>
            <a:endParaRPr lang="en-US" sz="1600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пространство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классе, коридоре и автобусе много людей и общих предметов. Если не соблюдать осторожность, вирусу становится намного проще «путешествовать» от одного человека к другому.
</a:t>
            </a:r>
            <a:endParaRPr lang="en-US" sz="15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начало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 часто начинается внезапно. Ребёнок может утром чувствовать себя нормально, а уже днём стать вялым, горячим и совсем не похожим на себя.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озноб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частых признаков — высокая температура. Вместе с ней появляются озноб, ломота в теле и ощущение, будто хочется завернуться в самый тёплый плед.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и слабость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гриппе часто болит голова, горло и всё тело. Ребёнку трудно играть, читать, бегать и даже сидеть за партой, потому что сил заметно меньше.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и недомогание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симптомам могут добавиться кашель и сильная усталость. При гриппе человек обычно чувствует себя гораздо хуже, чем при лёгкой простуде, и это важно замечать сразу.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гриппа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 и простуда: в чём разница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болезни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Простуда обычно нарастает постепенно: сначала першит горло или течёт из носа. Грипп чаще обрушивается быстро, словно внезапный «незваный гость».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симптомов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простуде человек часто может продолжать обычные дела. При гриппе температура, слабость и ломота бывают намного сильнее, и хочется только лечь и отдыхать.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Самочувствие в школе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простудой ребёнок ещё может что-то делать, а при гриппе трудно сосредоточиться, играть и учиться. Организму в этот момент нужна тишина и сон.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разные болезни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Простуда и грипп не одно и то же. У них похожие признаки, но грипп обычно тяжелее и опаснее, поэтому его нельзя недооценивать.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заражение гриппом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вирус попадает в организм, вызывает симптомы и может передаваться дальше.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144" y="1384985"/>
            <a:ext cx="368757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809" y="1384985"/>
            <a:ext cx="368757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7649" y="1384985"/>
            <a:ext cx="421437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переносит грипп тяжелее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малышей организм ещё только учится защищаться. Поэтому грипп у них может протекать тяжелее, а взрослым нужно особенно внимательно следить за питьём, отдыхом и самочувствием ребёнка.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пожилых людей силы на борьбу с болезнью часто меньше, чем у школьников. Из-за этого грипп может давать осложнения, и врачу важно наблюдать состояние человека.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болезни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человека уже есть постоянные болезни, грипп переносится сложнее. В такой ситуации особенно важно не заниматься самолечением и вовремя обращаться к врачу при ухудшении.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опасен грипп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Осложнения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 может привести к воспалению лёгких, боли в ушах и воспалению пазух носа. Иногда болезнь идёт дальше, чем обычный насморк, и тогда нужна помощь врача.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Обезвоживание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ребёнка высокая температура, он теряет больше жидкости. Если мало пить, организм быстро устаёт, а самочувствие становится ещё хуже. Питьё очень помогает.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Переутомление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больной продолжает ходить в школу или на занятия, тело не успевает восстанавливаться. Без отдыха болезнь может затянуться, а риск осложнений становится выше.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ухудшение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осложнения развиваются неожиданно быстро. Поэтому грипп нельзя считать пустяком: лучше внимательно следить за симптомами и сразу сообщать взрослым, если становится хуже.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заразиться гриппом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руки часто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Мойте руки с мылом после улицы, перед едой и после кашля или чихания. Чистые руки помогают не занести вирус к носу и рту.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Проветривай комнату
</a:t>
            </a:r>
            <a:pPr algn="l" indent="0" marL="0">
              <a:lnSpc>
                <a:spcPct val="90000"/>
              </a:lnSpc>
              <a:buNone/>
            </a:pPr>
            <a:r>
              <a:rPr lang="en-US" sz="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нужен не только растениям, но и нам. Проветривание помогает уменьшить количество вирусов в комнате и делает воздух более приятным для дыхания.
</a:t>
            </a:r>
            <a:endParaRPr lang="en-US" sz="1570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Кашляй в локоть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кашлянуть или чихнуть, прикрой рот и нос сгибом локтя или одноразовой салфеткой. Так капли с вирусом не разлетятся вокруг.
</a:t>
            </a:r>
            <a:endParaRPr lang="en-US" sz="1600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расстояние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стоять слишком близко к человеку, который кашляет или чихает. Небольшое расстояние — это простой способ дать вирусу меньше шансов добраться до тебя.
</a:t>
            </a:r>
            <a:endParaRPr lang="en-US" sz="15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прививку от гриппа делают раз в год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гриппа меняется, поэтому защита обновляется каждый сезон. Ежегодная прививка помогает организму быстрее распознать вирус и снижает риск тяжёлого течения болезни.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поднялась температура
</a:t>
            </a:r>
            <a:endParaRPr lang="en-US" sz="2513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сообщить взрослым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нужно терпеть и ждать, что всё пройдёт само. Если стало жарко, знобит или ломит тело, сразу позови родителей, учителя или другого взрослого.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Остаться дома и отдохнуть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школу идти не стоит: организму нужен покой. Лучше лечь, укрыться и не перегружать себя уроками, играми и тренировками.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тёплую воду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тёплое питьё помогает чувствовать себя лучше и не допустить обезвоживания. Пить нужно понемногу, но регулярно, если нет запрета врача.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принимать лекарства без врача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не действуют на вирусы, поэтому их нельзя пить самостоятельно. Если состояние ухудшается, взрослые должны вызвать врача и следовать его советам.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дома, если заболел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появлении симптомов гриппа и наблюдении за самочувствием дома.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заразить других людей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вещи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заболевшего должны быть отдельные кружка, полотенце и салфетки. Так вирусу труднее перейти к другим людям через общие предметы дома или в классе.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делиться едой и питьём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передавать друг другу бутылку, ложку, яблоко или шарф. Даже самый лучший друг должен подождать, пока человек полностью поправится и перестанет быть заразным.
</a:t>
            </a:r>
            <a:endParaRPr lang="en-US" sz="1563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в локоть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кашлянуть или чихнуть, лучше прикрыть рот и нос сгибом локтя. Так капли с вирусом не разлетаются далеко и не попадают на руки.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после сморкания
</a:t>
            </a:r>
            <a:pPr algn="l" indent="0" marL="0">
              <a:lnSpc>
                <a:spcPct val="90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сморкания и контакта с носовым платком нужно тщательно вымыть руки с мылом. Это помогает не перенести вирус на двери, тетради и лицо.
</a:t>
            </a:r>
            <a:endParaRPr lang="en-US" sz="15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Гигиена, которая помогает каждый день
</a:t>
            </a:r>
            <a:endParaRPr lang="en-US" sz="2603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Руки, которые всё успевают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 простого дела: мытья рук с мылом. Тёплая вода, пена и двадцать спокойных секунд помогают смыть много микробов. После этого руки становятся чище, а привычка — полезнее любого супергеройского плаща.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которое впускает свежий воздух
</a:t>
            </a:r>
            <a:pPr algn="l" indent="0" marL="0">
              <a:lnSpc>
                <a:spcPct val="90000"/>
              </a:lnSpc>
              <a:buNone/>
            </a:pPr>
            <a:r>
              <a:rPr lang="en-US" sz="32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8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комнате открывают окно, воздух обновляется и становится легче дышать. Проветривание особенно полезно после уроков, игр и кашляющих соседей по комнате. Чистый воздух помогает поддерживать порядок в доме и уменьшает риск заражения.
</a:t>
            </a:r>
            <a:endParaRPr lang="en-US" sz="979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стол и чистое полотенце
</a:t>
            </a:r>
            <a:pPr algn="l" indent="0" marL="0">
              <a:lnSpc>
                <a:spcPct val="90000"/>
              </a:lnSpc>
              <a:buNone/>
            </a:pPr>
            <a:r>
              <a:rPr lang="en-US" sz="35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4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Поверхности, к которым часто прикасаются руками, нужно регулярно протирать. А у каждого человека должно быть своё полотенце, чтобы на нём не собирались чужие микробы. Так домашняя гигиена работает тихо, но очень надёжно.
</a:t>
            </a:r>
            <a:endParaRPr lang="en-US" sz="1052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Гигиена, которая помогает каждый день
</a:t>
            </a:r>
            <a:endParaRPr lang="en-US" sz="2603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обращаться к врачу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дышать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ребёнку тяжело вдохнуть, появляется свист или не хватает воздуха, нужна срочная помощь взрослых. Такие признаки нельзя ждать до завтра, потому что состояние может быстро ухудшиться.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высокая температура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высокая температура, которая плохо снижается или держится долго, — повод связаться с врачом. Особенно важно не откладывать помощь, если ребёнок выглядит очень слабым и вялым.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в груди и сыпь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в груди, необычная сыпь или резкое ухудшение самочувствия требуют внимания врача. Эти симптомы могут указывать, что болезнь идёт не по обычному пути.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признаки у малышей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маленьких детей тревожными признаками считаются отказ от питья, сухость во рту и сильная вялость. В такой ситуации взрослым нужно действовать без промедления.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417" y="1410754"/>
            <a:ext cx="316125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2951" y="1410754"/>
            <a:ext cx="263438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311" y="1410754"/>
            <a:ext cx="316125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230" y="14107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 крепкого организма
</a:t>
            </a:r>
            <a:endParaRPr lang="en-US" sz="2316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 расписанию
</a:t>
            </a:r>
            <a:pPr algn="l" indent="0" marL="0">
              <a:lnSpc>
                <a:spcPct val="90000"/>
              </a:lnSpc>
              <a:buNone/>
            </a:pPr>
            <a:r>
              <a:rPr lang="en-US" sz="4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 помогает организму отдыхать и восстанавливаться после нагрузок. Если ложиться и вставать примерно в одно время, сил на учёбу, игры и прогулки становится заметно больше.
</a:t>
            </a:r>
            <a:endParaRPr lang="en-US" sz="1494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игры, зарядка и прогулки помогают телу быть сильнее и выносливее. Двигаться полезно даже зимой, если одеться по погоде и не забывать о безопасности.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организму каждый день, особенно когда жарко, душно или человек болеет. Регулярное питьё помогает чувствовать себя бодрее и поддерживает нормальную работу тела.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1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еда
</a:t>
            </a:r>
            <a:pPr algn="l" indent="0" marL="0">
              <a:lnSpc>
                <a:spcPct val="90000"/>
              </a:lnSpc>
              <a:buNone/>
            </a:pPr>
            <a:r>
              <a:rPr lang="en-US" sz="47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фрукты, каши, супы и молочные продукты дают организму нужную энергию и полезные вещества. Когда питание разнообразное, защитным силам легче выполнять свою работу.
</a:t>
            </a:r>
            <a:endParaRPr lang="en-US" sz="1417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факты о гриппе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«Грипп — это просто насморк»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Миф. Грипп может протекать тяжело и давать осложнения, поэтому его нельзя считать пустяком. Особенно внимательно нужно относиться к высокой температуре и сильной слабости.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«Антибиотики быстро лечат грипп»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Миф. Антибиотики действуют на бактерии, а грипп вызывают вирусы. Такие лекарства нельзя принимать без назначения врача, иначе пользы не будет.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003481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«Если заболел, можно идти в школу»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Миф. Больной человек быстрее устаёт и легко заражает других. Лучше остаться дома, отдохнуть и сообщить взрослым о плохом самочувствии.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55027" y="2895048"/>
            <a:ext cx="2557050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«Мытьё рук не слишком важно»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Миф. Чистые руки помогают не переносить вирус с предметов на лицо. Это простое действие каждый день действительно снижает риск заражения.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«Прививка вызывает грипп»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Миф. Вакцина не заражает человека болезнью. Она помогает организму заранее познакомиться с вирусом и быстрее его распознать при встрече.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день и открытое окно
</a:t>
            </a:r>
            <a:pPr algn="l" indent="0" marL="0">
              <a:lnSpc>
                <a:spcPct val="90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особенно легко подхватить грипп, потому что люди чаще бывают вместе в тёплых помещениях. Поэтому проветривание становится маленьким, но очень важным помощником. Открытое окно на несколько минут освежает воздух и помогает снизить риск заражения.
</a:t>
            </a:r>
            <a:endParaRPr lang="en-US" sz="790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Руки, которые умеют защищать
</a:t>
            </a:r>
            <a:pPr algn="l" indent="0" marL="0">
              <a:lnSpc>
                <a:spcPct val="90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моет руки с мылом и кашляет в локоть, он делает полезный выбор для себя и других. Такие привычки не требуют волшебства, зато хорошо работают каждый день. Именно из них складывается настоящая зимняя защита.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как умный помощник
</a:t>
            </a:r>
            <a:pPr algn="l" indent="0" marL="0">
              <a:lnSpc>
                <a:spcPct val="90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появились первые признаки болезни, лучше не геройствовать и не идти в школу через силу. Сон, покой и помощь взрослых дают организму время справиться с вирусом. Это самый разумный способ быстрее вернуться к обычным делам.
</a:t>
            </a:r>
            <a:endParaRPr lang="en-US" sz="790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зимой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Грипп: врага видно по правилам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 — серьёзная вирусная болезнь, но её можно сдержать простыми привычками: мыть руки, проветривать комнату, делать прививку и оставаться дома при первых признаках недомогания.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2026-05-26T10:10:06Z</dcterms:created>
  <dcterms:modified xsi:type="dcterms:W3CDTF">2026-05-26T10:10:06Z</dcterms:modified>
</cp:coreProperties>
</file>