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jpe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jpe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Обитатели наземно-воздушной среды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организмы, живущие на суше и в воздухе, их разнообразие и адаптации.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наземно-воздушной среды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— зона жизни на поверхности Земли с переменными климатическими условиями. Атмосфера, смена дня и ночи, температура и влажность влияют на поведение и физиологию обитателей.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146" y="1309750"/>
            <a:ext cx="2051708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4146" y="1309750"/>
            <a:ext cx="2051708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08146" y="1309750"/>
            <a:ext cx="2051708" cy="2209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732146" y="1309750"/>
            <a:ext cx="2051708" cy="2209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обитателей наземно-воздушной среды
</a:t>
            </a:r>
            <a:endParaRPr lang="en-US" sz="3000" dirty="0"/>
          </a:p>
        </p:txBody>
      </p:sp>
      <p:sp>
        <p:nvSpPr>
          <p:cNvPr id="2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45032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– зимующие и активные жители суши
</a:t>
            </a:r>
            <a:endParaRPr lang="en-US" sz="1000" dirty="0"/>
          </a:p>
        </p:txBody>
      </p:sp>
      <p:sp>
        <p:nvSpPr>
          <p:cNvPr id="22" name="Text 3"/>
          <p:cNvSpPr txBox="1"/>
          <p:nvPr/>
        </p:nvSpPr>
        <p:spPr>
          <a:xfrm>
            <a:off x="45032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имеют шерсть и подкожный жир для терморегуляции. Например, белка активно собирает пищу, а волк охотится стаями в лесах России.
</a:t>
            </a:r>
            <a:endParaRPr lang="en-US" sz="700" dirty="0"/>
          </a:p>
        </p:txBody>
      </p:sp>
      <p:sp>
        <p:nvSpPr>
          <p:cNvPr id="23" name="Text 4"/>
          <p:cNvSpPr txBox="1"/>
          <p:nvPr/>
        </p:nvSpPr>
        <p:spPr>
          <a:xfrm>
            <a:off x="2572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– разнообразие форм и полётов
</a:t>
            </a:r>
            <a:endParaRPr lang="en-US" sz="1000" dirty="0"/>
          </a:p>
        </p:txBody>
      </p:sp>
      <p:sp>
        <p:nvSpPr>
          <p:cNvPr id="24" name="Text 5"/>
          <p:cNvSpPr txBox="1"/>
          <p:nvPr/>
        </p:nvSpPr>
        <p:spPr>
          <a:xfrm>
            <a:off x="2572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варьируются от маленьких воробьёв до орлов, некоторые умеют летать, а пингвины приспособились к жизни на земле и в воде.
</a:t>
            </a:r>
            <a:endParaRPr lang="en-US" sz="700" dirty="0"/>
          </a:p>
        </p:txBody>
      </p:sp>
      <p:sp>
        <p:nvSpPr>
          <p:cNvPr id="25" name="Text 6"/>
          <p:cNvSpPr txBox="1"/>
          <p:nvPr/>
        </p:nvSpPr>
        <p:spPr>
          <a:xfrm>
            <a:off x="4696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– преобладающая группа животных
</a:t>
            </a:r>
            <a:endParaRPr lang="en-US" sz="1000" dirty="0"/>
          </a:p>
        </p:txBody>
      </p:sp>
      <p:sp>
        <p:nvSpPr>
          <p:cNvPr id="26" name="Text 7"/>
          <p:cNvSpPr txBox="1"/>
          <p:nvPr/>
        </p:nvSpPr>
        <p:spPr>
          <a:xfrm>
            <a:off x="4696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Считается, что более миллиона видов насекомых, таких как муравьи и бабочки, населяют леса и поля, играя важную роль в экосистемах.
</a:t>
            </a:r>
            <a:endParaRPr lang="en-US" sz="700" dirty="0"/>
          </a:p>
        </p:txBody>
      </p:sp>
      <p:sp>
        <p:nvSpPr>
          <p:cNvPr id="27" name="Text 8"/>
          <p:cNvSpPr txBox="1"/>
          <p:nvPr/>
        </p:nvSpPr>
        <p:spPr>
          <a:xfrm>
            <a:off x="6820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грибы – основа жизни на суше
</a:t>
            </a:r>
            <a:endParaRPr lang="en-US" sz="1000" dirty="0"/>
          </a:p>
        </p:txBody>
      </p:sp>
      <p:sp>
        <p:nvSpPr>
          <p:cNvPr id="28" name="Text 9"/>
          <p:cNvSpPr txBox="1"/>
          <p:nvPr/>
        </p:nvSpPr>
        <p:spPr>
          <a:xfrm>
            <a:off x="6820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например дубы, создают кислород и плодородную почву, а грибы, как мухоморы, участвуют в разложении органики.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наземно-воздушной среды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заметные суточные и сезонные колебания температуры, влияющие на активность обитателей.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солнечного света изменяется в течение дня и года, что сказывается на фотосинтезе и биоритмах.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Различная влажность и объёмы осадков формируют уникальные условия в лесах, степях и пустынях.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 порождает специфику растительности и животного мира, формируя экосистемы с разной структурой.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физиология и образ жизни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земле и климату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развили различные способы передвижения: бег, прыжки, рытьё нор. Шерсть и подкожный жир помогают сохранять тепло в холодных регионах.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среды обитания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мелких ежей до крупных медведей, млекопитающие занимают разные ниши: леса, поля и горы, демонстрируя широкий спектр экологических адаптаций.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поведение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млекопитающих острый слух, зрение и нюх. Например, волки охотятся стаями, а медведи ведут уединённый образ жизни и впадают в спячку.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особенности и примеры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полёту и жизни на земле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полые кости и аэродинамичные перья делают возможным полёт. Но такие птицы, как пингвин и страус, адаптировались к жизни на земле и воде.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размножение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разнообразные гнёзда и заботятся о потомстве. Миграции помогают избегать холодного климата и находить пищу.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экологических ролей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— всеядные, совы — ночные хищники, а орлы — крупные дневные хищники, что отражает приспособленность к разным условиям.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ключевые особенности и значение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имеют твёрдый хитиновый покров, что защищает их от внешних воздействий и помогает сохранить влагу.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крыльев и сложных фасеточных глаз обеспечивает высокую мобильность и широкий обзор окружающего мира.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разнообразию видов, насекомые заполняют множество экологических ниш и играют важную роль в опылении и разложении.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 земноводные: адаптационные особенности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обладают сухой кожей с чешуёй, что помогает сохранять влагу в засушливых условиях, пример — обыкновенный уж и прыткая ящерица.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имеют влажную кожу, которая участвует в дыхании и требует пребывания в воде для размножения, к примеру, остромордая лягушка.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видов основных групп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подавляющее большинство видов, значительно превосходя другие группы по численности.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видовая разнообразность насекомых подчёркивает их ключевую роль в экосистемах наземно-воздушной среды.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фонд природы (WWF),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7257" y="1175216"/>
            <a:ext cx="4065385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адаптации к наземно-воздушной среде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приспособления различных групп для выживания и примеры видов с этими чертами.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адаптации обеспечивают жизнеспособность видов при разных климатических и экологических условиях.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изменению температуры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Пушистая защита зимующих млекопитающих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и ёжи меняют плотность шерсти с наступлением холодов, создавая толстый меховой слой, который удерживает тепло. Они также накапливают подкожный жир и впадают в спячку, чтобы пережить морозные месяцы с минимальными энергетическими затратами.
</a:t>
            </a:r>
            <a:endParaRPr lang="en-US" sz="795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растений в холодных условиях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Дубы и другие лиственные деревья сбрасывают листву осенью, снижая водопотери и повреждения от морозов. Толстая кора защищает стволы от низких температур и ветра, обеспечивая безопасность коре и внутренним тканям в зимний период.
</a:t>
            </a:r>
            <a:endParaRPr lang="en-US" sz="802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птиц к тёплым регионам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и другие перелётные виды покидают родные места осенью, чтобы избежать голода и холода. Перелёты требуют большого запаса энергии, поэтому птицы накапливают подкожный жир и меняют окраску оперения для лучшей терморегуляции.
</a:t>
            </a:r>
            <a:endParaRPr lang="en-US" sz="7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наземно-воздушной среды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фиксируют солнечную энергию, производя органические вещества, служащие начальным звеном пищевых цепей и поддерживающими всю экосистему.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играют роль высших потребителей и хищников, контролируя популяции и способствуя равновесию в экосистемах.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грызуны используют растения как пищу, занимая важное место в передаче энергии и питая птиц и мелких млекопитающих.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пищевой цепи в экосистеме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данные: наблюдения природных экосистем и отчёт WWF 2023 года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экосистеме наземно-воздушной среды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 в процессе фотосинтеза, поддерживая дыхание животных и человека на планете.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влияют на микроклимат, создают тень и защищают от ветров; например, сосна стабилизирует песчаные почвы, а берёза быстро заселяет вырубки.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почвенный покров, предотвращая эрозию и сохраняя влагу в земле, что способствует устойчивости экосистем.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среду: примеры и последствия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потеря среды обитания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приводит к исчезновению уникальных экосистем и мест обитания многих видов животных и растений. Это уменьшает биоразнообразие и нарушает природные циклы, затрагивая устойчивость наземно-воздушной среды.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редких видов на примере амурского тигра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численностью около 600 особей в дикой природе страдает от утраты среды и браконьерства. Сохранение таких видов требует охранных мероприятий и контроля за экологической обстановкой.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реакции, мимикрия и маскировка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у бабочек проявляется в узорах на крыльях, напоминающих глаза хищников, что отпугивает потенциальных врагов.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зайца меняется в зависимости от сезона — серая летом и белая зимой, обеспечивая незаметность в окружающей среде.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используют ложные движения хвоста и пёструю окраску для отвлечения хищников и успешного спасения от опасности.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муравейника: пример сложной организации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муравейника и её функции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колонии муравьев камеры предназначены для хранения пищи, яиц и личинок. Такая организация обеспечивает эффективное распределение ресурсов и безопасность потомства.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 взаимодействие внутри колонии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используют химические сигналы и тактильные обозначения для координации действий и защиты муравейника от врагов, что повышает общую выживаемость сообщества.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 муравейнике: королева и рабочие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отвечает за размножение, а рабочие муравьи строят муравейник, собирают корм и ухаживают за молодняком, поддерживая порядок и процветание колонии.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недостатку влаги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запасают воду и жир в горбах, позволяя обходиться без питья до двух недель при жарком и сухом климате пустыни.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поведенческие адаптации позволяют организмам эффективно использовать редкие источники воды и выживать в суровых засушливых условиях.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ящерицы активны преимущественно ночью и ранним утром, когда температура ниже и влажность выше, что снижает риск обезвоживания.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накапливают влагу в толстой ткани стебля, а минимальное количество листьев уменьшает водопотери через испарение.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защита среды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— XX век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лесов значительно сократило природные территории, что сказалось на разнообразии видов и экосистемах.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— конец XX века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промышленности и транспорта привели к ухудшению качества воздуха, негативно влияя на здоровье живых организмов.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акции — настоящее время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школьников и общества в природоохранные мероприятия формирует ответственное отношение к окружающей среде и поддерживает устойчивое развитие.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— XXI век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охраняемых территорий помогает сохранить редкие виды и предупредить разрушение природных сообществ.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обитателей наземно-воздушной среды — залог устойчивого будущего
</a:t>
            </a:r>
            <a:endParaRPr lang="en-US" sz="2834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баланса и разнообразия жизни на суше зависит от бережного отношения к природе и охраны экосистем для устойчивого развития планеты.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2026-05-08T13:04:32Z</dcterms:created>
  <dcterms:modified xsi:type="dcterms:W3CDTF">2026-05-08T13:04:32Z</dcterms:modified>
</cp:coreProperties>
</file>