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согласные звуки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[ж], [ш], [ч’], [щ’] и их правилами.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рядом с нами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звуки слышны в обычных словах: жук, шапка, чай, щука, мышь, плащ. Мы встречаем их в речи каждый день и учимся узнавать на слух, чтобы писать слова увереннее и без лишних ошибок.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называют шипящими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шипящим согласным относятся звуки [ж], [ш], [ч’] и [щ’]. Они произносятся с заметным шумом, поэтому сразу выделяются в слове и легко привлекают внимание слушателя.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звуки можно услышать в словах жираф, шишка, чайник, щётка. Они помогают различать похожие слова и делать речь более точной и выразительной.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путаться, важно не только слышать шипящий звук, но и замечать его место в слове. Тогда читать и писать станет гораздо проще.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[ж]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 на дорожке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дорожке медленно ползёт жук, и звук [ж] сразу хорошо слышен. Он твёрдый и звучит так, будто чуть жужжит. Рядом можно представить пчелу, которая тоже любит этот шумный звук.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и лыжная тропинка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жирафа длинная шея, а у лыжников на снегу остаётся узкая дорожка. В словах жираф и лыжи слышится один и тот же твёрдый звук [ж]. Его легко запомнить по ярким картинкам и короткому жужжащему звучанию.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 и шишка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 мягко сидит на голове, а шишка лежит под деревом, словно маленький колючий мячик. В словах шапка и шишка слышится звук [ш]. Он твёрдый, но звучит тихо, как лёгкое шуршание листьев.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машина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стучит по столу, а машина тихо шуршит по дороге. В обоих словах заметен звук [ш], и его удобно узнавать на слух. Он напоминает спокойный шелест, который не спутаешь с другим звуком.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[ш]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[ч’] и [щ’]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[ч’] слышится в словах чай, часы, чулок. Он мягкий и короткий, поэтому звучит нежнее, чем твёрдые шипящие [ж] и [ш].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[щ’] встречается в словах щука, щётка, плащ. Он тоже мягкий, и его важно слушать внимательно, чтобы не перепутать с похожими словами.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слышит [ч’] и [щ’] в слове, он лучше понимает его звучание и написание. Это помогает читать аккуратно и без лишних 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94600" y="2230156"/>
            <a:ext cx="494700" cy="3957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7150" y="2183086"/>
            <a:ext cx="489900" cy="48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 мягкие шипящие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17150" y="2940400"/>
            <a:ext cx="32496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звуки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[ж] и [ш] звучат твёрдо и отчётливо. Их удобно запоминать по словам жук, шапка, шишка и морж.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077300" y="2940400"/>
            <a:ext cx="32496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звуки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[ч’] и [щ’] звучат мягче и короче. Они помогают различать слова чай, щука, щётка и плащ.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 звук — это не одно и то же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мы слышим ушами, а букву видим глазами и пишем на бумаге. Поэтому важно сначала вслушаться в слово, а потом выбирать нужную букву.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звук может встречаться в разных словах, но его написание не всегда одинаково. Из-за этого нужно помнить правила и не спешить.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слово целиком и внимательно произносить его вслух, легче заметить шипящий звук. Тогда письмо становится точнее и спокойнее.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жи–ши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словах пишется 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жираф, шило, лыжи и шишка после ж и ш пишется буква и. Хотя на слух иногда кажется, что слышится [ы], правило помогает выбрать правильное написание без сомнений.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школьный помощник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жи–ши часто встречается в начальной школе и быстро становится помощником. Стоит увидеть сочетание жи или ши — и сразу вспоминается буква и. Это как маленькая подсказка для внимательного письма.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Чашка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стоит чашка, а рядом растёт щавель на грядке. В словах ча и ща после ч и щ пишется буква а. Это правило помогает не ошибиться в знакомых и очень частых словах.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Дача и чаща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дети едут на дачу и гуляют по лесной чаще. В этих словах слышатся мягкие шипящие, но на письме всё равно нужна буква а. Правило ча–ща легко запомнить по таким ярким примерам.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ча–ща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правило чу–щу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слове и в тетради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чу легко увидеть в коротких словах, например в слове чудо. Его удобно представить как маленькое открытие, которое появляется на странице без лишних сомнений. Если запомнить букву у после ч и щ, писать становится гораздо спокойнее.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Щука, чугун и другие подсказки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щука, чугун и ищу буква у тоже стоит после шипящего звука. Такие слова звучат ярко и запоминаются быстро, поэтому правило чу–щу легко закрепить на примерах. Главное — не подставлять другую букву по привычке.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важно быть внимательным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жираф, машина и шишка шипящие звучат отчётливо, но при письме легко ошибиться, если не вспомнить нужное правило и не проверить буквы после звука.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осторожно нужно писать слова щавель, щука и карандаш: в них важно заметить, какая буква идёт после шипящего, а не полагаться только на слух.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произносится быстро, можно перепутать ж и ш, ч и щ. Поэтому полезно читать слово медленно, вслух и по буквам, как внимательный сыщик.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занимает совсем немного времени: заметить шипящий звук, вспомнить правило и сравнить написание. Такой способ помогает избежать ошибок даже в знакомых словах.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слова с шипящим звуком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ученику определить нужную букву после шипящего звука и написать слово без 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в конце слова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шипящий слышится особенно ясно: нож, камыш, мяч, плащ. Поэтому последнюю букву важно не угадывать наспех, а внимательно рассматривать и проговаривать.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конце слова ученики чаще всего сомневаются: звук слышится отчётливо, а написать его нужно точно. Помогает медленное чтение и проверка глазами по буквам.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короткое, его легко перепутать с похожим. Чтобы не ошибиться, полезно несколько раз произнести слово вслух и запомнить его написание целиком.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в скороговорках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тренируют язык и слух одновременно. Когда много раз повторяются [ш], [ж], [ч’] и [щ’], произношение становится чётче, а речь — живее и увереннее.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«Шла Саша по шоссе и сосала сушку» и «У ежа ежата, у ужа ужата» звучат смешно, но отлично помогают речевой разминке.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6200" y="534175"/>
            <a:ext cx="368100" cy="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7850" y="1953000"/>
            <a:ext cx="364800" cy="36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6200" y="3425785"/>
            <a:ext cx="368100" cy="2944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в загадках и сказках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в одном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с шипящими легко прячутся в загадках: жук, мышь, щука. Они звучат ярко, поэтому дети быстро их запоминают и узнают без подсказок.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музыка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слова с шипящими создают особое звучание: чашка, шалаш, щука. Они помогают тексту звучать образно, а маленьким читателям — слушать внимательнее.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запоминание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встречается в считалке или загадке, оно запоминается почти само. Так шипящие становятся не трудной темой, а весёлой языковой игрой.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письме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писать жы и шы вместо жи и ши. Так бывает, когда ученик пишет слово так, как слышит его на бегу, не вспоминая правило.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связана с чя и щю. Здесь важно помнить, что после ч и щ в этих сочетаниях пишутся другие буквы, и проверять слово спокойно.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легче предотвратить, если сразу искать шипящий звук и смотреть на букву после него. Тогда правило становится надёжной подсказкой, а не случайной загадкой.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шипящие согласные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шипящих помогает читать без спотыкания, писать аккуратно и произносить слова чётко. Это особенно важно на уроках, где ребёнку нужно понимать слово и уверенно записывать его.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встречаются в словах про животных, одежду, природу, игры и школьные вещи. Чем лучше ребёнок их узнаёт, тем легче ему читать тексты и избегать ошибок.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повторение перед итогом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шипящим согласным относятся четыре звука: [ж], [ш], [ч’], [щ’]. Их нужно уметь узнавать на слух и находить в словах быстро и уверенно.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[ж] и [ш] — твёрдые, а [ч’] и [щ’] — мягкие. Это различие помогает правильно произносить слова и не путать похожие написания.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для 2 класса — жи–ши, ча–ща, чу–щу. Они подсказывают, какие буквы писать после шипящих, даже если на слух есть сомнение.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читать слово целиком, замечать шипящий звук и вспоминать правило. Тогда нужная буква находится почти сама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согласные: маленькие звуки с большой пользой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делают русскую речь выразительной и помогают писать без ошибок. Если помнить четыре звука, различать твёрдые и мягкие шипящие и уверенно применять правила, учиться становится намного легче.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2026-05-21T21:11:16Z</dcterms:created>
  <dcterms:modified xsi:type="dcterms:W3CDTF">2026-05-21T21:11:16Z</dcterms:modified>
</cp:coreProperties>
</file>