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съезд Союза писателей СССР: поворотный момент в истории советской литературы
</a:t>
            </a:r>
            <a:endParaRPr lang="en-US" sz="2347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Рубеж, изменивший правила советской литературы.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1930-х годов литературная жизнь в СССР всё меньше напоминала пространство свободных поисков: объединения исчезали, усиливалась роль государства, а писатель всё чаще становился участником идеологической работы.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пути к централизации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понять, как советская литература 1930–1950-х годов превратилась в систему с чёткими нормами, где художественная оценка зависела не только от таланта, но и от идеологической позиции.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этого события трудно объяснить, почему литературный процесс в СССР стал одновременно масштабным и строго регламентированным, а творческая свобода оказалась ограничена официальным каноном.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 напрямую связан с ключевыми понятиями курса: литературный метод, социалистический реализм, соотношение искусства и власти, а также судьба писателя в условиях жёсткого контроля.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съезд имеет особое значение для школьного курса литературы
</a:t>
            </a:r>
            <a:endParaRPr lang="en-US" sz="22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Союзов в Москве был выбран не случайно: его статус подчёркивал государственную значимость собрания. Здесь литература предстала как часть общесоюзной политики, а не как замкнутый профессиональный круг.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адрес съезда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Газетные отчёты и официальная символика усиливали ощущение события общегосударственного масштаба. Пространство съезда становилось не только местом обсуждения, но и инструментом демонстрации новой литературной иерархии.
</a:t>
            </a:r>
            <a:endParaRPr lang="en-US" sz="885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Публичность как знак власти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съезда обычно фиксируют президиум, плотные ряды делегатов и портреты руководителей. Такая визуальная композиция создаёт впечатление организованности, единства и подчинённости культурной сферы общему курсу.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 как образ эпохи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Дом Союзов: сцена официальной литературы
</a:t>
            </a:r>
            <a:endParaRPr lang="en-US" sz="25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205" y="1647777"/>
            <a:ext cx="3462527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съезда показывают, как литературный форум соединял творчество, идеологию и управление.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 объединил разные уровни власти и литературного авторитета, а также закрепил общесоюзный характер новой культурной политики.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Первого съезда Союза писателей СССР, 1934
</a:t>
            </a:r>
            <a:endParaRPr lang="en-US" sz="124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съезда и их значение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53653"/>
            <a:ext cx="432000" cy="3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167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съезда: литература как часть социалистического строительства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рассматривалась как средство формирования нового общества, а не только как личное творчество автора. От писателя ожидали участия в общих исторических целях эпохи.
</a:t>
            </a:r>
            <a:endParaRPr lang="en-US" sz="1023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задача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становился общественным деятелем, чьё слово воспринималось как часть культурной политики, а не как полностью автономное высказывание.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писателя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художественная форма сохраняла значение, однако теперь она подчинялась задаче служения социалистическому государству и его культурной программе.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определённость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произведение должно было не просто изображать жизнь, но и воздействовать на читателя, направляя его к принятым в государстве ценностям и моделям поведения.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Воспитательная функция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преобразований, закреплённых съездом 1934 года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съезд изменил организацию литературной жизни
</a:t>
            </a:r>
            <a:endParaRPr lang="en-US" sz="25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определял литературу как изображение действительности в революционном развитии: важно было показывать не только настоящее, но и его движение к социалистическому будущему.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закрепил темы труда, коллектива и преобразования человека, а затем превратился в обязательный критерий оценки произведений, а не просто один из способов письма.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автора ожидались идейная ясность, положительный герой, связь с жизнью народа и исторический оптимизм; именно эти признаки стали основой официального литературного канона.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как официальный метод советской литературы
</a:t>
            </a:r>
            <a:endParaRPr lang="en-US" sz="22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 и литературный авторитет съезда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стал центральной фигурой съезда и придал ему вес крупнейшего культурного события, а не только партийного собрания.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помогало легитимировать новую модель писателя, в которой литературный труд рассматривался как общественно значимая и преобразующая сила.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«инженер человеческих душ» выразила представление о писателе как о создателе человеческих характеров и общественных смыслов.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выступлениях и восприятии съезда авторитет Горького соединял литературу, воспитание и историческую миссию, усиливая символическое значение форума.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съезд одновременно формировал правила творчества и выстраивал систему управления литературой.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идеологические и организационные темы: съезд прежде всего закрепил управляемую модель литературной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программы и решений Первого съезда Союза писателей СССР, 1934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акценты съезда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писателей СССР стал главным институтом, через который определялись статус автора, его профессиональная репутация и реальные возможности участия в литературной жизни страны.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 Союзе открывало доступ к публикациям, гонорарам, поездкам и официальному признанию, поэтому оно превращалось не только в знак принадлежности к профессии, но и в инструмент выживания.
</a:t>
            </a:r>
            <a:endParaRPr lang="en-US" sz="1229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среда была выстроена по вертикали: решения руководства, редакций и партийных органов всё сильнее влияли на продвижение произведений и карьеру самого писателя.
</a:t>
            </a:r>
            <a:endParaRPr lang="en-US" sz="1392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официальному канону становилось важнее творческой самостоятельности, а отношение к идеологическим требованиям заметно определяло, кто получал поддержку, а кто оказывался на периферии.
</a:t>
            </a:r>
            <a:endParaRPr lang="en-US" sz="1229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иерархия в литературной среде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668019"/>
            <a:ext cx="4356600" cy="22872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Первого съезда Союза писателей СССР, 17 августа — 1 сентября 1934 г.
</a:t>
            </a:r>
            <a:endParaRPr lang="en-US" sz="85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и смысловые этапы работы Первого съезда Союза писателей СССР.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 разворачивался как последовательное оформление новой литературной модели: от провозглашения ориентиров к организационному закреплению итогов.
</a:t>
            </a:r>
            <a:endParaRPr lang="en-US" sz="1389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съезда: основные этапы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съезде закреплялось представление о писателе не только как о художнике, но и как о гражданине, обязанном участвовать в строительстве нового общества. Литература понималась как общественно значимое дело.
</a:t>
            </a:r>
            <a:endParaRPr lang="en-US" sz="1003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как гражданин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автора ожидали, что он будет выражать не только личный опыт, но и интересы коллектива. Такой образ определил советскую литературную норму на последующие десятилетия и стал частью официальной культурной модели.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как коллективный голос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писателя в советской культуре 1934 года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Бухарин пытался защитить сложность литературы и её право на многозначность, напоминая, что художественное произведение не сводится к простой идеологической формуле и нуждается в самостоятельной ценности.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съезда оказался однозначным: приоритет получили единообразие и идейная определённость, а дискуссионность не привела к расширению свободы литературы в реальной практике.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позиция ясно показывала напряжение между творческой свободой и партийной нормой: именно в этом споре особенно заметно, как культура теряла пространство для независимого выбора.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Бухарин и проблема художественной свободы
</a:t>
            </a:r>
            <a:endParaRPr lang="en-US" sz="24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главным результатом съезда стало не только определение художественной нормы, но и выстраивание новой системы управления литературой.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идеологический и организационный итоги: литература была включена в управляемую государством систему.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Первого съезда Союза писателей СССР (1934)
</a:t>
            </a:r>
            <a:endParaRPr lang="en-US" sz="122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съезда по трём основным направлениям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съезд повлиял на литературу 1930–1940-х годов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1934 года литературный процесс всё сильнее подчинялся нормативности: авторы ориентировались на утверждённые темы, а свобода выбора сюжета и формы заметно сокращалась.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Цензурный контроль усилился, и писатели вынуждены были учитывать не только художественные задачи, но и политическую допустимость текста, его соответствие официальной линии.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оказались труд, коллектив, индустриализация, патриотизм и государство; эти темы стали наиболее безопасными и ожидаемыми в печати.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литература сохранила масштаб и общественный резонанс, но диапазон эксперимента сузился, а самоконтроль автора превратился в важную часть творческого процесса.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превращения членства в Союзе писателей в механизм профессионального контроля и признания.
</a:t>
            </a:r>
            <a:endParaRPr lang="en-US" sz="128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писателя в советской системе после 1934 года
</a:t>
            </a:r>
            <a:endParaRPr lang="en-US" sz="23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 объединил писателей разных республик в единую профессиональную структуру и придал литературе общесоюзный статус, сделав её важной частью государственной культурной политики.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историческое значение съезда двойственно: это и институциональное оформление литературы, и начало более жёсткого контроля над творческой независимостью.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он ограничил художественный плюрализм: нормой стало не соперничество эстетических направлений, а подчинение произведения идеологическим требованиям и единой оценке сверху.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оценка Первого съезда Союза писателей СССР
</a:t>
            </a:r>
            <a:endParaRPr lang="en-US" sz="22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после 1934 года литературная жизнь стала более централизованной и нормативной.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съезда литература стала частью централизованной системы, где художественная свобода всё чаще зависела от идеологической и административной нормы.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съезд Союза писателей СССР, 1934 г.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 литературе после съезда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Рубеж, после которого литература стала иной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съезд Союза писателей СССР закрепил новую литературную эпоху: он объединил писателей, утвердил социалистический реализм и изменил сам принцип оценки художественного слова.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2026-05-23T20:31:10Z</dcterms:created>
  <dcterms:modified xsi:type="dcterms:W3CDTF">2026-05-23T20:31:10Z</dcterms:modified>
</cp:coreProperties>
</file>