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календарь в астрономии: как движение Земли задаёт ритм жизни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небо научило людей измерять время?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астрономия изучает время и календарь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измеряет время через повторяемость небесных событий: восходы и заходы Солнца, фазы Луны, смену сезонов и положение звёзд. Именно поэтому календарь должен согласовывать человеческий счёт дней с природными циклами Земли.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астрономические единицы времени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сутки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промежуток между двумя последовательными полуднями, то есть между одинаковым положением Солнца на небе. Именно такие сутки лежат в основе привычного гражданского времени и деления суток на часы.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сутки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короче солнечных примерно на 3 минуты 56 секунд, потому что Земля за это время успевает немного продвинуться по орбите и ей нужно повернуться чуть больше, чтобы Солнце снова оказалось в прежнем положении.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и 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связан с обращением Луны вокруг Земли и сменой её фаз, а год — с полным обращением Земли вокруг Солнца. Эти интервалы различны по назначению и точности использования.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системе СИ секунда определяется через частоту излучения атома цезия-133. Благодаря этому время можно измерять с высокой точностью, а историческая 24-часовая схема сохраняет связь с древним делением суток.
</a:t>
            </a:r>
            <a:endParaRPr lang="en-US" sz="8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вращение Земли и видимое движение неба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с запада на восток, поэтому для наблюдателя на её поверхности небесные объекты кажутся движущимися в противоположную сторону — с востока на запад.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ночь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освещённая Солнцем половина планеты сменяется тёмной, и именно это создаёт привычную последовательность дня и ночи в течение суток.
</a:t>
            </a:r>
            <a:endParaRPr lang="en-US" sz="896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высоты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Солнце поднимается над горизонтом, достигает наибольшей высоты в полдень, а затем опускается. Это не движение Солнца, а следствие вращения Земли.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отношению к далёким звёздам измеряют звёздные сутки, а по отношению к Солнцу — солнечные. Разница между ними показывает, что разные небесные ориентиры дают разные временные интервалы.
</a:t>
            </a:r>
            <a:endParaRPr lang="en-US" sz="8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солнечные сутки длиннее звёздных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невелика, но именно она делает календарный счёт точным и согласованным с движением Земли.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 нужно немного дополнительного поворота, чтобы Солнце вновь оказалось в прежней точке неба.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определения длительности суток; справочные значения: 23 ч 56 мин 4 с и 24 ч
</a:t>
            </a:r>
            <a:endParaRPr lang="en-US" sz="6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орбита Земли и смена сезонов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вокруг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 — это время, за которое Земля совершает один полный оборот вокруг Солнца. Именно этот цикл лежит в основе солнечных календарей и сезонного счёта времени.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год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год связан не только с орбитой, но и с повторением равноденствий и сезонов. Его длительность примерно 365,2422 суток, поэтому календарю нужны поправки.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примерно 23,5° определяет, как солнечный свет распределяется по поверхности Земли. Из-за этого меняются высота Солнца и продолжительность дня.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и южном полушариях времена года идут в разном порядке. Когда в одном полушарии лето, в другом в это же время наступает зима.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неба к календарю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повторяющиеся астрономические явления становятся основой календарного счёта.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месяц и фазы Луны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между двумя одинаковыми фазами Луны длится примерно 29,53 суток. Этот цикл удобно использовать для наблюдения за Луной, но он не совпадает с солнечным годом.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Новолуние, первая четверть, полнолуние и последняя четверть отражают изменение взаимного положения Луны, Земли и Солнца. Поэтому фазы повторяются регулярно и легко наблюдаются невооружённым глазом.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календари хорошо подходят для отслеживания фаз Луны и традиционных дат, связанных с её видимым циклом. Однако их месяцы не удерживают связь с временами года.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с годом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12 лунных месяцев, получится примерно 354 суток — заметно меньше солнечного года. Поэтому лунный календарь быстро смещается относительно сезонов, если не вводить дополнительные правила.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Солнечные, лунные и лунно-солнечные календари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календари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Ориентируются на тропический год и сохраняют связь с сезонами. Такой подход удобен для сельского хозяйства, школьного расписания и гражданского счёта 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календари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Опираются на фазы Луны и поэтому быстро расходятся с солнечным годом. Они особенно удобны там, где важен ритм лунных месяцев и религиозных дат.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Лунно-солнечные календари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два цикла: Луну и Солнце. Чтобы удержать календарь в пределах сезона, в них периодически добавляют вставные месяцы.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календарных систем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природный цикл лежит в основе разных календарей и как это влияет на связь с сезонами.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календаря определяется тем, какой цикл выбран главным: Солнца, Луны или их согласования. От этого зависит и связь с сезонами, и принцип счёта месяцев.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системы и их астрономическая основа; общеизвестные справочные сведения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календари и астрономические наблюдения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Древнеегипетский календарь строился на годе около 365 дней и помогал отслеживать сезонный разлив Нила. Особую роль играло наблюдение за Сириусом, по которому уточняли начало нового сельскохозяйственного цикла.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Вавилоне развивали лунно-солнечный счёт времени: месяцы связывали с фазами Луны, а для сохранения связи с сезонами периодически добавляли дополнительный месяц. Это делало календарь гибким и практичным.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майя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майя календарные системы опирались на длительные и точные наблюдения за Солнцем, Луной и Венерой. Такие циклы использовали не только для счёта дней, но и для религиозных и хозяйственных расчётов.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основа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календарей показывает, что потребность измерять время возникла из наблюдения за повторяемыми небесными явлениями. До появления точных приборов именно небо служило самым надёжным ориентиром для общества.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календарного месяца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месяцы были закреплены исторически и не повторяют лунный цикл с его приблизительно 29,5 днями.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длины месяцев подтверждает, что гражданский календарь создан для удобства счёта, а не как точная астрономическая шкала.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календарь; общепринятая структура месяцев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и всемирное координированное время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Земля вращается, местное солнечное время меняется с долготой. Разделение на часовые пояса позволяет согласовать полдень, рабочий день и расписание транспорта в разных регионах планеты.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UTC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UTC служит общей точкой отсчёта для авиации, связи, навигации и цифровых систем. Оно не зависит от местного времени и позволяет точно синхронизировать события между странами и континентами.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перемены даты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через линию перемены даты календарный день может измениться, хотя часы идут непрерывно. Это наглядно показывает, что дата определяется не только временем, но и положением на Земле.
</a:t>
            </a:r>
            <a:endParaRPr lang="en-US" sz="10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небольшая разница накапливается и без корректировки постепенно смещала бы календарные даты относительно сезонов. Високосный день возвращает счёт к астрономическому ритму.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длина тропического года в григорианской системе
</a:t>
            </a:r>
            <a:endParaRPr lang="en-US" sz="652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0,2422 суток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на столько тропический год короче обычного календарного года.
</a:t>
            </a:r>
            <a:endParaRPr lang="en-US" sz="1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определяется дата праздника или памятного 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астрономический смысл события или историческая дата превращаются в календарное правило.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мира: назначение и особенности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календарные системы решают разные культурные и астрономические задачи.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система не универсальна: выбор календаря зависит от того, что важнее — сезоны, фазы Луны или религиозная традиция.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характеристики календарных систем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6324" y="3098351"/>
            <a:ext cx="193500" cy="2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2424" y="1341101"/>
            <a:ext cx="193500" cy="2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 жизни школьника и общества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экзамены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год, контрольные, каникулы и экзамены строятся по календарю и неделям. Без точного счёта дат невозможно согласовать расписание классов, кружков и подготовку к важным этапам.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поездки, спортивные турниры и государственные праздники требуют общего календарного ориентира. Он помогает заранее распределять время и избегать пересечений между событиями.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общении с людьми из других стран важно понимать разницу между датой, местным временем и UTC. Это особенно важно для онлайн-встреч, перелётов и международных трансляций.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календарь — это навык, который предотвращает ошибки в планировании и помогает видеть связь между датой, сезоном и реальным положением на Земле.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синхронизация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 электронные календари автоматически учитывают дату, часы и часовые пояса. Однако точность такой синхронизации зависит от правильно выбранного стандарта времени и календарной системы.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время связано с биоритмами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 утрам помогает сдвигать внутренние часы к активной фазе, а вечерняя темнота поддерживает подготовку ко сну и восстановлению.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показывают суточный ритм активности: он близок к 24 часам, поэтому смена времени и перелёты временно нарушают самочувствие.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 циркадных ритмах человека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традиция и будущее календарей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стремятся как можно точнее согласовать даты с движением Земли и Луны. Но любое приближение имеет предел: абсолютное совпадение с природными циклами недостижимо.
</a:t>
            </a:r>
            <a:endParaRPr lang="en-US" sz="926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особое значение имеют автоматическая синхронизация устройств, общие временные стандарты и надёжные серверы времени. Без них международная связь и цифровые сервисы быстро теряли бы согласованность.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 споры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упрощения календаря обсуждаются давно, однако любые реформы затрагивают религиозные праздники, историческую память и привычки миллионов людей. Поэтому календарные изменения происходят очень осторожно.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 — это не только инструмент измерения времени, но и часть традиции. Через даты обществo сохраняет праздники, памятные дни и связь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календарь: где астрономия встречается с культурой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Сутки, месяц и год имеют природную основу, но календарь превращает её в удобный общественный порядок. В этом и состоит его главная ценность: соединять точность небесных циклов с жизнью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2026-05-31T19:44:47Z</dcterms:created>
  <dcterms:modified xsi:type="dcterms:W3CDTF">2026-05-31T19:44:47Z</dcterms:modified>
</cp:coreProperties>
</file>