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острого угла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Катеты, отношения сторон и полезные правила для задач и измерений.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tg и ctg в 8 классе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помогают кратко записывать отношения сторон, находить неизвестные длины и сравнивать наклоны. В этой теме рассматриваются только острые углы прямоугольного треугольника — меньше 90°.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как основа определения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tg и ctg используют только прямоугольный треугольник: в нём один угол равен 90°, а два других всегда острые и удобно сравнимы по сторонам.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рядом и напротив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острого угла один катет лежит напротив него, а другой прилегает к нему. Именно эта пара сторон участвует в формулах тангенса и котангенса.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зависит от угла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выбрать другой острый угол того же треугольника, роли катетов меняются местами. Поэтому значения tg и ctg для двух острых углов связаны между собой.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острые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теме рассматривают углы меньше 90°, потому что именно для них в прямоугольном треугольнике можно однозначно определить противолежащий и прилежащий катеты.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тангенса острого угла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острого угла равен отношению противолежащего катета к прилежащему: tg α = противолежащий катет / прилежащий катет. Важно смотреть именно на выбранный угол.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угла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катет может быть противолежащим для одного угла и прилежащим для другого. Поэтому значение тангенса в треугольнике определяется не только длинами, но и положением угла.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изображать прямоугольный треугольник, отмечать угол α и подписывать оба катета. Тогда легче увидеть, какая сторона стоит в числителе, а какая — в знаменателе.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котангенса острого угла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122981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tg и ctg посчитаны верно, их произведение для одного угла должно быть равно 1. Это удобный способ быстро заметить ошибку в вычислениях.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острого угла — это отношение прилежащего катета к противолежащему: ctg α = прилежащий катет / противолежащий катет. В записи важен именно порядок сторон.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Связь с тангенсом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и того же угла котангенс является обратной величиной к тангенсу: ctg α = 1 / tg α, если тангенс не равен нулю.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tg и ctg по треугольнику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выборе нужного угла и сравнении его катетов.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значения tg и ctg при увеличении угла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обе функции связаны с одним и тем же углом, но ведут себя по-разному при его росте.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Вычисленные значения для стандартных углов 15°, 30°, 45°, 60°, 75°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возрастает, а котангенс уменьшается; при 45° значения совпадают.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tg и ctg для специальных углов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удобные для запоминания значения тангенса и котангенса в трёх углах.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тригонометрических функций для 30°, 45° и 60°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30° и 60° значения меняются местами, а для 45° обе функции равны 1.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помогает быстро проверять вычисления: если одна функция найдена верно, вторая легко получается как обратная величина.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tg и ctg для острого угла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tg α и ctg α для одного угла
</a:t>
            </a:r>
            <a:endParaRPr lang="en-US" sz="3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09491"/>
            <a:ext cx="600900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42977"/>
            <a:ext cx="601500" cy="53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09467"/>
            <a:ext cx="60060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значения tg и ctg положительные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 — это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в числителе и знаменателе стоят отрезки, а длины отрезков не бывают отрицательными. Поэтому отношения катетов тоже положительны.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острых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теме рассматриваются только острые углы. Это значит, что tg и ctg описывают реальные стороны треугольника и принимают положительные значения.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решении получился отрицательный ответ, значит, где-то допущена ошибка: перепутаны катеты, выбран не тот угол или неверно записано отношение сторон.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как показатель крутизны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угол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удобно использовать как меру наклона: при увеличении острого угла отношение высоты к основанию растёт, значит подъём становится заметно круче.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можно показать прямоугольный треугольник: вертикальная сторона отвечает за высоту, горизонтальная — за основание. Их отношение и задаёт значение тангенса.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реальными объектами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видно на лестницах, пандусах, скатах крыш и дорогах. Везде, где важна крутизна, tg помогает сравнить, насколько быстро меняется высота относительно горизонтали.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измерений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объект трудно измерить целиком, достаточно знать две доступные длины. Тогда тангенс позволяет оценить наклон без прямого измерения самой наклонной линии.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tg и ctg для нескольких углов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обе функции связаны одним и тем же углом, но реагируют на его рост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tg и ctg для острых углов, рассчитанные по определениям.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угла тангенс растёт, а котангенс убывает; в точке 45° они совпадают.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тангенсом и котангенсом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катеты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какой катет лежит напротив выбранного угла, а какой прилегает к нему. Если перепутать их местами, ответ получится неверным даже при правильных вычислениях.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гипотенузу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tg и ctg участвуют только катеты, поэтому гипотенуза не подходит ни как числитель, ни как знаменатель. Это одна из самых частых ошибок в задачах.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10025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указывают угол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треугольник даёт разные отношения для разных острых углов. Поэтому всегда важно писать, относительно какого угла находят tg или ctg, иначе условие будет понято неверно.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385396"/>
            <a:ext cx="4376738" cy="94614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tg и ctg для двух острых углов одного треугольника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дополнительных острых углов значения tg и ctg взаимно переставляются: то, что было числителем, становится знаменателем.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двух острых углов прямоугольного треугольника отношения катетов меняются местами.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из определения tg и ctg в прямоугольном треугольнике.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tg и ctg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прямоугольным треугольником и заданным острым углом.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противолежащий катет равен 6 см, а прилежащий — 8 см, дробь легко сокращается до простого ответа и помогает проверить обратную величину.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определениям tg и ctg для заданного прямоугольного треугольника.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3/4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 тангенс угла в приведённом примере.
</a:t>
            </a:r>
            <a:endParaRPr lang="en-US" sz="3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36" y="1502125"/>
            <a:ext cx="2595703" cy="199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3661" y="1502100"/>
            <a:ext cx="2595703" cy="199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6811" y="1502100"/>
            <a:ext cx="2595703" cy="199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тангенс и котангенс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дерева без лестницы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известно расстояние до дерева и угол, под которым видно верхушку, можно оценить высоту. На чертеже появляется прямоугольный треугольник, где тангенс связывает высоту и расстояние до основания.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и пандус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сравнивают наклон скатов крыши, пандусов и лестничных маршей. Тангенс показывает, насколько быстро меняется высота при движении вперёд, поэтому помогает делать конструкции удобными и безопасными.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Недоступная точка на 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нельзя подойти к объекту напрямую: мешает река, забор или обрыв. Тогда измеряют доступные расстояния и углы, а затем находят нужную величину через tg или ctg.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функций при приближении к 90°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на графике расположены симметрично: рост одной функции сопровождается падением другой.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tg и ctg для острых углов, рассчитанные по определениям.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угол к 90°, тем быстрее растёт tg и тем ближе ctg подходит к нулю.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теме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тангенса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острого угла находят как отношение противолежащего катета к прилежащему. Важно сначала выбрать именно тот угол, для которого записывается отношение сторон.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котангенса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 — это обратное отношение: прилежащий катет делят на противолежащий. Если катеты названы правильно, формулу можно записать без лишних пересчётов.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и того же угла tg и ctg всегда взаимно обратны. Это удобно для проверки: если одно значение найдено верно, второе можно получить без повторного решения.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запомнить значения для 30°, 45° и 60°. Они часто встречаются в задачах и помогают быстро ориентироваться без длительных 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помогают читать прямоугольный треугольник как схему отношений сторон. Если правильно выбрать угол, не перепутать катеты и помнить об обратной связи, задачи решаются уверенно и быстро.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2026-05-29T11:43:04Z</dcterms:created>
  <dcterms:modified xsi:type="dcterms:W3CDTF">2026-05-29T11:43:04Z</dcterms:modified>
</cp:coreProperties>
</file>