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организма: ключевые понятия и роль крови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 обеспечивает жизненно важные процессы и защиту.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внутренняя среда?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— это совокупность жидкостей, которые окружают клетки и создают стабильные условия для их работы, включая плазму, лимфу и тканевую жидкость.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внутренней среды и их функции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заполняет пространство вокруг клеток, обеспечивая обмен кислородом и питательными веществами между кровью и клетками.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собирает излишки тканевой жидкости и возвращает её обратно в кровяное русло, одновременно служит частью иммунной защиты.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 и гормоны, а также защищает организм от инфекций и участвует в регуляции его функций.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 главная жидкость внутренней среды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составляет около 7-8% массы тела взрослого человека, что примерно соответствует 5 литрам жидкости, циркулирующей в системе сосудов организма.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состоит из жидкой части — плазмы и клеточных элементов, среди которых эритроциты придают крови характерный красный цвет из-за гемоглобина.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крови в организме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снабжает ткани кислородом и удаляет углекислый газ, поддерживая дыхательную функцию на клеточном уровне.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транспортирует питательные вещества, витамины и гормоны, обеспечивая обмен веществ и регуляцию физиологических процессов.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участвует в терморегуляции организма, распределяя тепло и поддерживая постоянную температуру тела.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защищает организм от инфекций с помощью лейкоцитов и способствует поддержанию водно-солевого и кислотно-щелочного баланса.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крови: основные доли и состав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процентное соотношение между плазмой и форменными элементами крови, а также состав плазмы.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составляет основную часть крови и содержит воду, белки и растворённые вещества.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крови: состав и назначение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преимущественно из воды, в которой растворены белки, такие как альбумины, глобулины и фибриноген, важные для поддержания осмотического давления и свертывания крови.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 плазме содержатся минеральные соли, глюкоза, витамины, гормоны и продукты обмена, которые транспортируются к тканям и органам.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плазмы — переносить растворённые вещества, обеспечивать основу для форменных элементов и поддерживать гомеостаз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функции и особенности строения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переносчики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безъядерные клетки крови, содержащие гемоглобин. Они связывают кислород в легких и доставляют его к тканям, одновременно унося углекислый газ обратно. В 1 мм³ крови их около 5 миллионов.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обновление эритроцитов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эритроцитов примерно 120 дней. После этого они разрушаются в селезёнке и печени, а на их место образуются новые клетки в костном мозге.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защитники и хранители здоровья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лейкоцитов и их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включают лимфоциты, нейтрофилы и моноциты, каждый тип выполняет специфические функции. Они участвуют в распознавании и уничтожении вредных микроорганизмов и чужеродных веществ.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лейкоцитов в иммунитете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обеспечивают иммунную защиту организм, поглощая патогены и производя антитела. Их количество варьируется от 4 до 10 тысяч в 1 мм³ крови.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свертывание крови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тромбоцитов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активно участвуют в остановке кровотечения, формируя тромбоцитарный сгусток в месте повреждения сосудов. В крови их примерно 250 тысяч на 1 мм³.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тромбоцитов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тромбоцитов составляет 7-10 дней. Затем они разрушаются, а новые клетки образуются в костном мозге для поддержания постоянного их количества.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резус-фактор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четыре основные группы крови, которые различаются по виду антигенов на поверхности эритроцитов: I (0), II (A), III (B) и IV (AB).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крови имеет свои антитела в плазме, поэтому совместимость при переливании важна для предотвращения реакций отторжения.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— это особый белок, присутствующий у большинства людей, которые называются резус-положительными, или отсутствующий у резус-отрицательных.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определение группы крови и резус-фактора необходимо перед переливанием и беременности для предупреждения осложнений.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функция крови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кислород из лёгких к тканям, обеспечивая энергию для клеток, и возвращает углекислый газ обратно в лёгкие для удаления из организма.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она транспортирует питательные вещества, витамины и гормоны ко всем органам, одновременно забирая продукты обмена для их выведения.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и защитная функция крови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антитела в крови выявляют и уничтожают бактерии, вирусы и другие чужеродные вещества, обеспечивая защиту организма от инфекций.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фагоцитоза позволяет поглощать и растворять микробы, а постоянное обновление иммунных клеток поддерживает устойчивость к новым угрозам.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Регуляторная роль крови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распределяет тепло по организму, помогая поддерживать постоянную температуру тела, что важно для нормального функционирования органов.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кислотно-щелочной баланс, стабилизируя внутреннюю среду и предотвращая нарушения обменных процессов.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Транспортируя гормоны, кровь координирует работу различных систем организма, обеспечивая согласованное функционирование органов.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форменных элементов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преобладают по численности, что гарантирует эффективное снабжение кислородом всех тканей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Явное численное преимущество эритроцитов обеспечивает высокую способность крови переносить кислород.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сборник данных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крови: биологический механизм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сосудистой стенки тромбоциты активируются, слипаются и выделяют вещества, запускающие процесс свертывания.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превращают растворимый белок фибриноген в нерастворимый фибрин, формирующий прочную сеть для закрепления сгустка.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5-10 минут образуется плотная пробка, предотвращающая кровопотерю и способствующая заживлению повреждения.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крови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— недостаток кислорода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возникает из-за снижения количества эритроцитов или гемоглобина. Симптомы включают слабость и быструю утомляемость, что ухудшает качество жизни и требует лечения.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нарушение свертывания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наследственное заболевание, при котором кровь плохо свёртывается. Оно повышает риск кровотечений, даже при незначительных травмах, и требует постоянного медицинского наблюдения.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— злокачественное заболевание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лейкозе наблюдается неконтролируемое размножение лейкоцитов, что нарушает иммунную защиту и вызывает серьезные проблемы со здоровьем, нуждающиеся в специализированном лечении.
</a:t>
            </a:r>
            <a:endParaRPr lang="en-US" sz="8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крови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достаточным количеством железа, витаминов и белков поддерживает нормальное образование и функционирование клеток крови.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стимулирует кровообращение и укрепляет иммунитет, что способствует здоровью внутренней среды организма.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привычки, например курение и алкоголь, а также несбалансированное питание могут ухудшать состав крови и нарушать процессы кроветворения.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крови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кровообращения у человека проходит всего за 20–60 секунд, благодаря чему клетки быстро получают кислород и питание.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например осьминоги, имеют голубую кровь из-за наличия меди в гемоцианине, отличающуюся от красного цвета крови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5437" y="1782825"/>
            <a:ext cx="3797625" cy="296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и кровь: основа здоровья человека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состава и функций внутренней среды и крови помогает сохранять здоровье, поддерживать обмен веществ и эффективно защищать организм от болезней.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2026-05-07T16:02:01Z</dcterms:created>
  <dcterms:modified xsi:type="dcterms:W3CDTF">2026-05-07T16:02:01Z</dcterms:modified>
</cp:coreProperties>
</file>