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числительные в русском языке: как обозначаются части целого
</a:t>
            </a:r>
            <a:endParaRPr lang="en-US" sz="2869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 читать, писать и склонять дробные числительные без ошибок.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точно называть части, измерения и доли в учебе, быту и задачах. Без них трудно правильно читать дроби, понимать условия и аккуратно выражать числовые данные.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дробные числительные важны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они показывают, какая доля целого названа и как она записана.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есть у дробной записи: числитель и знаменатель.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6 класс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каких частей состоит дробное числительное
</a:t>
            </a:r>
            <a:endParaRPr lang="en-US" sz="2956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показывает, сколько частей берут или называют. В записи 3/8 именно числитель сообщает количество долей, поэтому его читают как обычное количественное числительное.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записи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Дробное числительное не просто показывает число, а описывает отношение части к целому. Поэтому в чтении важны и порядок слов, и правильная форма каждой части.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обозначает, на сколько равных частей разделено целое. В устной речи эта часть часто звучит как порядковая форма: восьмых, четвёртых, десятых.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235150" y="319280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Целая часть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748162" y="367285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число смешанное, сначала называют целые единицы, а затем дробную часть. Так получается точная форма: две целых одна треть, три целых пять восьмых.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дробь — три способа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учебнике дробь может стоять цифрами, словами или в смешанном виде. Например, ½, одна вторая и половина передают одну и ту же долю, но используются в разных ситуациях.
</a:t>
            </a:r>
            <a:endParaRPr lang="en-US" sz="1051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удобна цифровая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и дробная черта особенно удобны в задачах, измерениях и формулах. Такая запись компактна, быстро читается и помогает не перепутать часть целого с обычным количеством.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делают смысл нагляднее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Словесная запись помогает проговорить дробь без вычислений. Форма две целых три четвертых сразу показывает, что есть целая часть и отдельная дробная часть, а не просто два числа рядом.
</a:t>
            </a:r>
            <a:endParaRPr lang="en-US" sz="1092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дробные числительные выглядят в записи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дробное числительное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чтения показывает, как перейти от записи дроби к правильной устной форме.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склонения дробных числительных
</a:t>
            </a:r>
            <a:endParaRPr lang="en-US" sz="2684" dirty="0"/>
          </a:p>
        </p:txBody>
      </p:sp>
      <p:sp>
        <p:nvSpPr>
          <p:cNvPr id="9" name="Text 2"/>
          <p:cNvSpPr txBox="1"/>
          <p:nvPr/>
        </p:nvSpPr>
        <p:spPr>
          <a:xfrm>
            <a:off x="704400" y="2775290"/>
            <a:ext cx="2155500" cy="15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склонении дробного числительного изменяются и числитель, и знаменатель. Поэтому формы в разных падежах звучат по-разному: одной второй, к одной второй, о одной второй.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04400" y="2227243"/>
            <a:ext cx="2155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Меняются обе части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488750" y="2775290"/>
            <a:ext cx="2155500" cy="15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Дробное числительное требует точного сочетания с существительным. Нормально говорить: одна вторая страницы, три четвёртых круга, две пятых задания, если нужно назвать часть предмета или величины.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488750" y="2227243"/>
            <a:ext cx="2155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 существительным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273100" y="2775290"/>
            <a:ext cx="2155500" cy="15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часто появляются, когда меняют только одно слово в сочетании. Чтобы говорить грамотно, нужно помнить: дробная часть и зависимое существительное связаны друг с другом по смыслу и форме.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73100" y="2227243"/>
            <a:ext cx="2155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форма падежа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825" y="1298100"/>
            <a:ext cx="334950" cy="38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211935"/>
            <a:ext cx="368100" cy="2944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72575" y="1298100"/>
            <a:ext cx="287100" cy="382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дробные числительные отличаются от количественных
</a:t>
            </a:r>
            <a:endParaRPr lang="en-US" sz="2013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Целое или часть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числительные называют целые числа: один, пять, двадцать. Дробные показывают часть целого: одна вторая, три четвёртых, семь восьмых.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измерением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числительные часто встречаются там, где нужно указать длину, массу, время или объём. В таких случаях они помогают передать точный результат без округления.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слова в форме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дробных конструкциях нередко появляются слова «целых», «часть», «доля», а также порядковые формы знаменателя. У количественных числительных таких элементов нет.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роль в 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формы отвечают на вопрос «сколько?», а дробные уточняют долю или меру. Поэтому они особенно важны в измерениях, задачах и описаниях величин.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образовать дробные формы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166111" y="219113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одно из самых привычных слов для обозначения части целого. Его легко услышать в речи: половина часа, половина страницы, половина круга — без сложной записи.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1166111" y="191624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76736" y="219113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названия долей часто используются в учебных текстах и объяснениях. Они помогают быстро понять, о какой части идёт речь: треть задания, четверть пирога, треть пути.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076736" y="191624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 и четверть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1166111" y="348228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вторых, третьих, четвёртых, пятых нужны для чтения знаменателя. Именно они показывают, на сколько равных частей разделено целое, и делают дробь понятной на слух.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1166111" y="320739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формы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076736" y="348228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дроби имеют устойчивые названия, которые встречаются особенно часто. Например, одна вторая, одна четверть и одна треть легко узнаются и в учебной, и в бытовой речи.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5076736" y="320739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обозначения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6678" y="2477750"/>
            <a:ext cx="2543744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величина может быть записана по-разному: цифрами, словами или в смешанной форме. Таблица показывает самые привычные варианты употребления.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числительные передают точный смысл разными способами, но требуют грамотного выбора формы.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6 класс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дробных числительных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и бытовых текстах чаще всего встречаются простые дроби с небольшими знаменателями и привычными названиями частей.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Лидирует форма «одна вторая»: она чаще других нужна в повседневных сообщениях, задачах и измерениях.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по примерам из школьного курса русского языка и бытовых текстов; 2025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дробные формы встречаются чаще всего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дробного числительного с существительным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5260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дробного числительного существительное обычно ставится в родительном падеже: одна вторая тетради, три четвертых пирога, две трети класса. Это помогает точно показать, какая часть предмета названа.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5260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после дроби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96672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дробь обозначает часть одного предмета, форма обычно остаётся простой: одна четверть круга, одна треть страницы, три восьмых метра. Согласование сохраняет ясность и делает выражение грамматически точным.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96672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целой части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080464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смешанных числах сначала называют целую часть, затем дробную: две целых одна треть яблока, три целых пять восьмых литра. Слово «целых» помогает отделить целое от доли.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080464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целой частью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719458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выбирать форму по смыслу: две трети яблока — это часть одного яблока, а две целых три четвертых яблока — уже целое и ещё дополнительная доля.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719458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точность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994" y="1026325"/>
            <a:ext cx="2762313" cy="3692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числительные в учебных и жизненных ситуациях
</a:t>
            </a:r>
            <a:endParaRPr lang="en-US" sz="2956" dirty="0"/>
          </a:p>
        </p:txBody>
      </p:sp>
      <p:sp>
        <p:nvSpPr>
          <p:cNvPr id="12" name="Text 2"/>
          <p:cNvSpPr txBox="1"/>
          <p:nvPr/>
        </p:nvSpPr>
        <p:spPr>
          <a:xfrm>
            <a:off x="67269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и объёмы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99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по математике и в быту дроби показывают длину, массу и объём: одна вторая метра, три четверти литра, две пятых пути. Такие записи удобны для точных расчётов.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0052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длительность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1352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формы помогают точно назвать время: полтора часа, три четверти часа, одна вторая минуты. В расписаниях и сообщениях такие выражения экономят слова и передают значение без лишних уточнений.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72697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вне урока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23997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формы нужны не только на уроках: они встречаются в рецептах, спортивных результатах, сообщениях и объявлениях. Поэтому умение читать их правильно полезно каждый день.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90052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и задания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341352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учебной работе дробные числительные встречаются в оценках, долях выполненного задания и процентных соотношениях. Например: две пятых задания выполнено, одна треть упражнения уже решена.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прочитать дробь словами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переход от цифровой записи к устной форме на примерах школьного курса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дробные формы появляются там, где важны точность и удобство: при измерениях, расчётах и кратких инструкциях.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числительные нужны в разных сферах, но наиболее заметны в задачах, где нужно назвать часть целого без округления.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по примерам употребления в учебных и бытовых текстах; 2025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дробные числительные используются чаще всего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употреблении дробных числительных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5260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читать знаменатель как количественное число: «два одна треть», «три четвёртая». Правильно: две целых одна треть, три четвёртых. Знаменатель должен звучать как форма доли.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5260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знаменатель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96672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смешанных числах слово «целых» нельзя пропускать: правильно две целых одна треть, а не две одна треть. Оно помогает понять, что сначала названа целая часть, а затем дробная.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96672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слова «целых»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080464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дробного числительного нужно верно подобрать форму существительного: полтора часа, одна вторая страницы, три четвертых пирога. Ошибка в окончании делает сочетание грамматически неточным.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080464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согласование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719458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учащиеся смешивают разные модели: одну и ту же дробь читают то как цифры, то как количественное число. Лучше заранее определить форму и использовать её последовательно.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719458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форм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2033995"/>
            <a:ext cx="4332300" cy="15481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варианты допустимы в русском языке и как выбрать точную форму в зависимости от ситуации.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дробных форм может быть несколько допустимых вариантов, но каждый из них должен быть грамматически верным и уместным по смыслу.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6 класс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правильно произносить и писать дробные формы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1688" y="1280450"/>
            <a:ext cx="334425" cy="38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0563" y="1280450"/>
            <a:ext cx="334425" cy="38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2825" y="1309670"/>
            <a:ext cx="404700" cy="323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6550" y="3047433"/>
            <a:ext cx="404700" cy="359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26675" y="3036200"/>
            <a:ext cx="382200" cy="382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28025" y="18524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числительного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числительные относятся к имени числительному и называют часть целого, а не просто количество предметов. Это помогает отличать их от других числовых форм.
</a:t>
            </a:r>
            <a:endParaRPr lang="en-US" sz="1050" dirty="0"/>
          </a:p>
        </p:txBody>
      </p:sp>
      <p:sp>
        <p:nvSpPr>
          <p:cNvPr id="10" name="Text 2"/>
          <p:cNvSpPr txBox="1"/>
          <p:nvPr/>
        </p:nvSpPr>
        <p:spPr>
          <a:xfrm>
            <a:off x="3415350" y="18524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дроби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дробном числе есть числитель и знаменатель, а в смешанном — ещё и целая часть. Эти элементы нужно уметь распознавать и правильно читать.
</a:t>
            </a:r>
            <a:endParaRPr lang="en-US" sz="1146" dirty="0"/>
          </a:p>
        </p:txBody>
      </p:sp>
      <p:sp>
        <p:nvSpPr>
          <p:cNvPr id="11" name="Text 3"/>
          <p:cNvSpPr txBox="1"/>
          <p:nvPr/>
        </p:nvSpPr>
        <p:spPr>
          <a:xfrm>
            <a:off x="6202675" y="18524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дроби числитель называют как количество, а знаменатель — как долю. Такая модель делает устную речь точной и понятной слушателю.
</a:t>
            </a:r>
            <a:endParaRPr lang="en-US" sz="1180" dirty="0"/>
          </a:p>
        </p:txBody>
      </p:sp>
      <p:sp>
        <p:nvSpPr>
          <p:cNvPr id="12" name="Text 4"/>
          <p:cNvSpPr txBox="1"/>
          <p:nvPr/>
        </p:nvSpPr>
        <p:spPr>
          <a:xfrm>
            <a:off x="628025" y="36227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формы требуют точного согласования с существительным. Ошибка в падеже или числе сразу заметна, поэтому важно проверять словосочетание целиком.
</a:t>
            </a:r>
            <a:endParaRPr lang="en-US" sz="1055" dirty="0"/>
          </a:p>
        </p:txBody>
      </p:sp>
      <p:sp>
        <p:nvSpPr>
          <p:cNvPr id="13" name="Text 5"/>
          <p:cNvSpPr txBox="1"/>
          <p:nvPr/>
        </p:nvSpPr>
        <p:spPr>
          <a:xfrm>
            <a:off x="3415350" y="36227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Одну и ту же величину можно записать цифрами или словами, но форма должна быть правильной. Это особенно важно в тетради, задаче и ответе у доски.
</a:t>
            </a:r>
            <a:endParaRPr lang="en-US" sz="1112" dirty="0"/>
          </a:p>
        </p:txBody>
      </p:sp>
      <p:sp>
        <p:nvSpPr>
          <p:cNvPr id="14" name="Text 6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при изучении темы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вывод по теме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400" y="2775290"/>
            <a:ext cx="2155500" cy="15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числительные нужны там, где важно назвать не целое число, а его часть. Они делают высказывание точным и помогают избегать расплывчатых формулировок.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04400" y="2227243"/>
            <a:ext cx="2155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речи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488750" y="2775290"/>
            <a:ext cx="2155500" cy="15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изучении темы важно научиться читать, писать и склонять дробные формы без ошибок. Эти умения пригодятся и на уроках, и в повседневных текстах.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488750" y="2227243"/>
            <a:ext cx="2155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для 6 класса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273100" y="2775290"/>
            <a:ext cx="2155500" cy="15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понимать строение дроби и правила согласования, легче выполнять задания, объяснять решения и грамотно использовать числительные в устной и письменной речи.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73100" y="2227243"/>
            <a:ext cx="2155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числительные: точность в каждом числе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числительные помогают русскому языку точно обозначать части целого. Понимание их строения, чтения и склонения делает речь грамотной, а учебные ответы — ясными и безошибочными.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2026-05-28T08:34:15Z</dcterms:created>
  <dcterms:modified xsi:type="dcterms:W3CDTF">2026-05-28T08:34:15Z</dcterms:modified>
</cp:coreProperties>
</file>