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материк природы, стран и контрастов
</a:t>
            </a:r>
            <a:endParaRPr lang="en-US" sz="3053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льдов, гор, равнин и больших городов.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расположена Северная Америка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лежит в Северном и Западном полушариях и омывается тремя океанами. Её соединяют с Южной Америкой Панамский перешеек, а с Евразией разделяет Берингов пролив.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1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и население материка
</a:t>
            </a:r>
            <a:endParaRPr lang="en-US" sz="2713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большая страна Северной Америки по площади. Огромная территория включает леса, озёра, горы и северные районы с редким населением.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Соединённые Штаты — самая населённая страна материка. Здесь сосредоточены крупные города, развитая промышленность и мощная транспортная сеть.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Америке расположены небольшие государства с высокой плотностью населения. Многие города возникли у побережий, где удобнее торговля и связь с внешним миром.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Рельеф: горы, равнины и древние плато
</a:t>
            </a:r>
            <a:endParaRPr lang="en-US" sz="2827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Кордильеры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тянется мощная горная система Кордильер. В неё входят Скалистые горы и другие хребты, которые влияют на климат, реки и размещение поселений.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материка лежат Великие равнины и Центральные низменности. Это обширные пространства, удобные для сельского хозяйства и крупных транспортных путей.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горы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находятся более древние и сглаженные Аппалачи. Их невысокие формы резко отличаются от молодых и высоких гор запада.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щит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и в центре Канады расположен Канадский щит. Здесь выходят на поверхность очень древние кристаллические породы и множество озёрных котловин.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Северной Америки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материка меняется с севера на юг: от ледяных районов к тёплым побережьям и влажным тропикам.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закономерность — широтная зональность: чем южнее, тем теплее и влажнее условия.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географии Северной Америки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276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29833"/>
            <a:ext cx="221100" cy="1965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Северной Америки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Миссисипи — Миссури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крупнейших речных систем мира. Она важна для перевозок, орошения и развития хозяйства в центральной части материка.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океаном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Святого Лаврентия соединяет Великие озёра с Атлантическим океаном. Это делает внутренние районы более доступными для торговли и судоходства.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озёра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Верхнее, Гурон, Мичиган, Эри и Онтарио образуют крупнейшую пресноводную систему Земли и влияют на климат прилегающих территорий.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обеспечивают города, промышленность и сельское хозяйство пресной водой. Они также формируют важные транспортные и природные коридоры.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материка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Северной Америки заметно меняются с севера на юг и от побережий к внутренним районам.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смена зон и различия увлажнения определяют растительность, животных и хозяйственное освоение материка.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природным зонам Северной Америки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Хозяева северных льдов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Арктике жизнь держится рядом с морем и льдами. Белые медведи, моржи и тюлени приспособлены к холоду, ветру и длинной зиме. Их можно встретить там, где суша почти сливается с ледяным океаном.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лесов и прерий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лесах материка живут лоси, бобры и рыси, а в прериях — бизоны и койоты. Эти животные по-разному используют пространство: одни держатся у воды, другие отлично бегают по открытым равнинам.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 Центральной Америки
</a:t>
            </a:r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тёплых влажных лесах Центральной Америки особенно богатый животный мир. Ягуары, туканы и множество насекомых живут среди густой растительности, где много пищи, укрытий и круглогодичное тепло.
</a:t>
            </a:r>
            <a:endParaRPr lang="en-US" sz="1384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Северной Америки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 древние цивилизации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европейцев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прихода европейцев материк населяли индейские народы, инуиты и алеуты. Они приспосабливались к самым разным природным условиям — от Арктики до южных лесов.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Майя и ацтеки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Мексике и Центральной Америке возникли высокоразвитые цивилизации майя и ацтеков. Они строили города, развивали земледелие, астрономию и систему письма.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древних народов остались памятники архитектуры, культурные традиции и знания, которые продолжают влиять на жизнь современных стран Северной Америки.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освоение материка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от первых морских экспедиций до формирования современных границ.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Северной Америки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агломерации тяготеют к побережьям, транспортным узлам и экономическим центрам, где легче развиваются услуги, промышленность и международные связи.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крупнейшие столицы и мегаполисы юга и востока материка; именно там урбанизация выражена сильнее всего.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 2022; крупнейшие городские агломерации, оценки на 2023 год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полезные ископаемые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располагает крупными запасами нефти, газа, угля, меди, никеля и урана. Эти ресурсы поддерживают энергетику, металлургию и экспорт, особенно в Канаде, США и Мексике.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03650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56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и Канаде особенно развиты машиностроение, авиация, химическая промышленность и высокие технологии. Здесь сосредоточены научные центры, современные заводы и компании мирового уровня.
</a:t>
            </a:r>
            <a:endParaRPr lang="en-US" sz="1216" dirty="0"/>
          </a:p>
        </p:txBody>
      </p:sp>
      <p:sp>
        <p:nvSpPr>
          <p:cNvPr id="12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Мексика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53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сочетает промышленность с сельским хозяйством: выращиванием кукурузы, фруктов и овощей, а также сборкой автомобилей и добычей сырья. Это делает экономику страны разнообразной.
</a:t>
            </a:r>
            <a:endParaRPr lang="en-US" sz="11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12060" y="1531950"/>
            <a:ext cx="43427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США, Канады и Мексики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справочники и официальные сведения о государствах Северной Америки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трёх крупнейших стран Северной Америки по основным географическим и хозяйственным признакам.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отличаются размером и хозяйственным профилем, но тесно связаны торговлей, транспортом и общими рынками.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Стихийные явления и природные риски
</a:t>
            </a:r>
            <a:endParaRPr lang="en-US" sz="2886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 и штормы
</a:t>
            </a:r>
            <a:pPr algn="l" indent="0" marL="0">
              <a:lnSpc>
                <a:spcPct val="100000"/>
              </a:lnSpc>
              <a:buNone/>
            </a:pPr>
            <a:r>
              <a:rPr lang="en-US" sz="5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 чаще всего угрожают Атлантическому побережью и району Мексиканского залива. Они приносят сильный ветер, ливни и наводнения, поэтому особенно опасны для прибрежных городов.
</a:t>
            </a:r>
            <a:endParaRPr lang="en-US" sz="1261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11683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Торнадо и землетрясения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центральных районах США нередко возникают торнадо, а на западе материка происходят землетрясения. Эти явления связаны с особенностями атмосферы и движением литосферных плит.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 вулканы
</a:t>
            </a:r>
            <a:pPr algn="l" indent="0" marL="0">
              <a:lnSpc>
                <a:spcPct val="100000"/>
              </a:lnSpc>
              <a:buNone/>
            </a:pPr>
            <a:r>
              <a:rPr lang="en-US" sz="57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юго-западе материка и в Мексике длительная нехватка влаги осложняет жизнь и хозяйство людей. В Мексике дополнительно опасны вулканы, которые напоминают о тектонической активности региона.
</a:t>
            </a:r>
            <a:endParaRPr lang="en-US" sz="12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1150" y="1611950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237" y="353780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403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Йеллоустон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самых известных парков мира сохраняет гейзеры, горячие источники и богатый животный мир. Здесь природа изучается и охраняется одновременно, а туристы знакомятся с редкими ландшафтами.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Гранд-Каньон и Йосемити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парки защищают каньоны, скальные массивы, водопады и леса. Они помогают сохранять уникальные природные формы рельефа, которые важны для науки, отдыха и экологического просвещения.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Банф и Вуд-Баффало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Канадские парки сохраняют горные леса, ледники и местообитания редких животных. Их территория показывает, как важно беречь природные комплексы не только ради красоты, но и ради устойчивости экосистем.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парков связана с борьбой против загрязнения воздуха и воды, а также с восстановлением популяций животных. Такие меры помогают сохранять природное наследие для будущих поколений.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 охрана природы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влияет на жизнь людей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связей между природными условиями, хозяйством и расселением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 стран материка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железные дороги и автомагистрали соединяют крупнейшие промышленные районы, сельскохозяйственные зоны и рынки сбыта внутри материка и за его пределами.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связи сформированы между США, Канадой и Мексикой; внешняя торговля усиливает роль транспортных узлов и побережий.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данным о торговле США, Канады и Мексики; внешние связи по данным национальных статистических служб
</a:t>
            </a:r>
            <a:endParaRPr lang="en-US" sz="9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повседневная жизнь в Северной Америке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широко распространены английский, французский и испанский языки. Это отражает историю освоения региона и помогает людям общаться в разных странах и регионах Северной Америки.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известна крупной киноиндустрией, современными музыкальными стилями и развитым телевидением. Эти отрасли формируют узнаваемый образ материка далеко за его пределами.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досуг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Бейсбол, хоккей и баскетбол — одни из самых популярных видов спорта. Они заметно влияют на повседневную жизнь, школьные соревнования и культурные традиции многих городов.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68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региона сложилась под влиянием коренных народов, европейцев, африканцев и народов Латинской Америки. Поэтому в ней сочетаются разные традиции, праздники, кухня и художественные формы.
</a:t>
            </a:r>
            <a:endParaRPr lang="en-US" sz="13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53" y="1406675"/>
            <a:ext cx="4004244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рекорды Северной Америки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природные рекорды материка показывают его масштаб и разнообразие рельефа, вод и горных систем.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Северной Америки особенно ярко показывают контрасты материка: от арктических районов до высоких гор и глубоких каньонов.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энциклопедии и общепринятые физико-географические сведения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материк контрастов и возможностей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объединяет суровую Арктику, плодородные равнины, высокие горы и густонаселённые города. Именно это разнообразие природы и хозяйства делает материк особенно интересным для изучения.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2026-06-02T15:32:19Z</dcterms:created>
  <dcterms:modified xsi:type="dcterms:W3CDTF">2026-06-02T15:32:19Z</dcterms:modified>
</cp:coreProperties>
</file>