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Чехов. «Весной»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рассказе Чехова оживает в каждом звуке и луче.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Чехов: мастер короткого рассказа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— писатель и врач, который умел замечать самое важное в обычной жизни. Его короткие рассказы ясны, точны и помогают увидеть красоту простых вещей вокруг нас.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произведение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зима медленно отступает, и природа начинает просыпаться. Снег тает, появляются ручьи, а воздух становится мягче и светлее.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не резкую перемену, а тихое, постепенное движение к теплу. Из-за этого весна кажется особенно настоящей и близкой.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природой меняется и настроение человека. Он замечает больше света, больше звуков и радостно ждёт нового дня.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весенние приметы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чувствуется 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добавляет запах влажной земли и свежий воздух. Эти маленькие детали делают картину живой. Кажется, будто весна тихо входит в каждый уголок.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дорожках появляется мокрый блеск, снег оседает и темнеет. Небо становится светлее, и даже обычный двор выглядит по-новому. Сразу хочется смотреть внимательнее.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спокойно и светло, как тихий солнечный день. В нём нет спешки, зато есть приятное чувство ожидания, будто вот-вот случится что-то хорошее.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вызывает улыбку, потому что вместе с ней приходит тепло. Даже самые простые вещи — лужица, капель, луч солнца — становятся радостными.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природа и настроение человека связаны очень тесно. Когда вокруг светлеет, сердце тоже словно становится легче и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пишет Чехов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выбирает простые слова и не перегружает текст. Поэтому рассказ легко читать и сразу представлять себе весеннюю картину.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точные детали: свет, воду, воздух, небо. Каждая такая подробность помогает увидеть природу почти своими глазами.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у него короткие и ясные. Из-за этого текст звучит спокойно, без лишнего шума, как сама весна.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описании нет ничего лишнего. Всё работает на одно впечатление — показать пробуждение природы просто и красиво.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его взгляд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 на двор по-новому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замечает, как во дворе меняется всё вокруг: снег тает, дорожки мокнут, а воздух становится мягче. Обычное место вдруг кажется тёплым и почти праздничным. Такой взгляд помогает увидеть красоту рядом, а не где-то далеко.
</a:t>
            </a:r>
            <a:endParaRPr lang="en-US" sz="860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Радуется простым вещам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достаточно солнца, воды и свежего ветра, чтобы почувствовать радость. Ничего необычного не происходит, но именно в этом и есть чудо весны. Чехов показывает, что счастье часто прячется в самых простых вещах.
</a:t>
            </a:r>
            <a:endParaRPr lang="en-US" sz="924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замечать небо и сад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внимательно смотрит на небо, сад и дорогу, будто читает весну по маленьким знакам. Он не торопится, а наблюдает. Поэтому рассказ получается очень близким и понятным каждому читателю.
</a:t>
            </a:r>
            <a:endParaRPr lang="en-US" sz="9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оживает природа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 кажется холодным и тихим. Зима ещё не ушла совсем, но в воздухе уже чувствуется ожидание перемен.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слабеет, темнеет и начинает исчезать. На земле появляются мокрые пятна, а вокруг становится заметно больше движения.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Звенят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бежит по дорожкам и канавкам, словно маленькие речки. Этот звук делает весну особенно живой и весёлой.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Светлеет день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становится ярче, воздух теплее, а настроение радостнее. Природа просыпается, и вместе с ней просыпается человек.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весна важна в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часто означает новый этап и свежий старт. В литературе это время, когда всё вокруг словно начинает жить заново и обещает перемены к лучшему.
</a:t>
            </a:r>
            <a:endParaRPr lang="en-US" sz="795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 делают весну похожей на добрую весть. Поэтому в книгах она помогает передать ожидание радости, спокойствия и хороших событий.
</a:t>
            </a:r>
            <a:endParaRPr lang="en-US" sz="815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меняет не только природу, но и настроение героя. Человек начинает замечать красоту, радоваться мелочам и чувствовать себя чуть счастливее.
</a:t>
            </a:r>
            <a:endParaRPr lang="en-US" sz="8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о весне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появляются слова «свежий» и «звонкий», весна словно звучит и дышит. Такие слова работают как маленькие яркие штрихи и делают рассказ очень живым.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пишет так, чтобы каждое слово было на своём месте. Слова «светлый», «влажный» и «тёплый» сразу создают ясную картину, без 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внимательно смотреть на мир и замечать то, что обычно кажется привычным: капли, свет, влажную землю, первые ростки и перемены в небе.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как важно беречь природу и не спешить мимо её красоты. Весна учит видеть жизнь в самых простых вещах.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напоминает: наблюдательный человек замечает не только погоду, но и свои чувства. А это очень полезный навык — особенно когда хочется улыбнуться без причины.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радость не всегда приходит вместе с чем-то большим. Иногда достаточно солнца, тёплого воздуха и тихого весеннего дня, чтобы стало хорошо на душе.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весенний день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Антона Чехова «Весной».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пересказа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время года и коротко сказать, что в природе появляются первые признаки пробуждения после зимы.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перечисляются самые заметные приметы: снег тает, текут ручьи, меняется воздух, а небо становится светлее.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Настроение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показать, как герой воспринимает весну: он радуется свету, теплу и тихим переменам вокруг.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делается общий вывод: весна у Чехова — это красота простых вещей, обновление природы и светлое чувство.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сопоставление особенно заметно в мелких деталях. Именно они показывают, как быстро меняется мир: вчера было холодно, а сегодня уже слышны капли, виден свет и хочется улыбаться.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рассказе кажется тихой и холодной: кругом снег, неподвижность и серый воздух. Весна, наоборот, приносит движение, блеск воды, свежесть и ощущение, будто всё просыпается.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ритм рассказа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выбирает обычные, понятные слова, поэтому текст легко читать и сразу представлять себе весенний день без лишних объяснений.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звучат плавно, как неторопливая прогулка. Из-за этого читатель не спешит и успевает заметить каждую подробность.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описывает всё сразу. Он показывает отдельные признаки весны, и они складываются в живую картину света, воды и тепла.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ощущения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точным словам легко услышать капель, почувствовать влажный воздух и заметить, как меняется настроение вместе с природой.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искусстве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светлое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весна означает новый старт, надежду и перемены к лучшему. Художники и писатели любят её за свет, зелень и ощущение, что впереди обязательно будет что-то хорошее.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весна у Чехова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весна не похожа на шумный праздник. Она приходит спокойно, через капель, влажную землю и мягкий воздух, поэтому кажется очень настоящей и близкой каждому читателю.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помогает увидеть, как природа и человек меняются вместе. Когда вокруг становится светлее, людям тоже легче радоваться, замечать красоту и верить в доброе продолжение.
</a:t>
            </a:r>
            <a:endParaRPr lang="en-US" sz="8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 о весне, свете, таянии, ручьях, свежести, радости, природе и обновлении.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ключевых слов, выделенный по содержанию задания к рассказу.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сразу увидеть главную тему и настроение рассказа.
</a:t>
            </a:r>
            <a:endParaRPr lang="en-US" sz="19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Чехове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умел замечать то, что другие часто пропускают: мокрую дорожку, свет на снегу, движение воды. Из таких мелочей он создавал живую картину мира.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коротко, но очень точно. Поэтому даже небольшой текст у него звучит выразительно, а обычные явления вдруг становятся интересными и запоминающимися.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произведения удобно читать детям: в них нет лишних слов, зато есть ясность, наблюдательность и уважение к простым радостям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запоминается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нет громких событий, зато есть настоящая жизнь, увиденная очень внимательно. От этого весенний день кажется близким, добрым и чуть-чуть волшебным, как первый тёплый луч.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остаётся в памяти благодаря тихой красоте и понятным образам. Читатель легко представляет капель, ручьи, светлое небо и чувствует, как вместе с природой меняется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которую хочется заметить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Чехова напоминает: счастье часто прячется в простых вещах — в свете, воде и тепле. Стоит только присмотреться, и весна обязательно улыбнётся.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2026-05-24T08:22:44Z</dcterms:created>
  <dcterms:modified xsi:type="dcterms:W3CDTF">2026-05-24T08:22:44Z</dcterms:modified>
</cp:coreProperties>
</file>