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«Взлёт» в литературе: от буквального движения к символу духовного подъёма
</a:t>
            </a:r>
            <a:endParaRPr lang="en-US" sz="289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движения вверх — к свободе, вдохновению и внутреннему обновлению.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2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мотив взлёта важен в литературе 11 класса
</a:t>
            </a:r>
            <a:endParaRPr lang="en-US" sz="2021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мотив помогает увидеть, как в тексте рождаются символы, метафоры и антитезы. Через образ подъёма раскрываются мечта, свобода, вдохновение и нравственный выбор героя.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6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 переносное значение слова «взлёт»
</a:t>
            </a:r>
            <a:endParaRPr lang="en-US" sz="2264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прямом смысле «взлёт» обозначает отрыв от земли и начало движения вверх — физический, наблюдаемый процесс.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это слово часто означает резкий подъём чувств, успех, вдохновение, духовное возвышение или внутреннее обновление личности.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взлёт входит в метафоры, символы и эпитеты, превращая реальное движение в знак состояния героя.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художественной традиции взлёт противопоставлен тяжести, страху и повседневной ограниченности. Он обозначает выход за пределы привычного мира и стремление к свободе.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особенно выразителен в сценах внутреннего перелома: фигура в небе, птица в полёте или открытый горизонт делают подъём символом освобождения.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Взлёт как образ освобождения и преодоления
</a:t>
            </a:r>
            <a:endParaRPr lang="en-US" sz="2245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литературы XIX–XX веков, использованным в школьном курсе.
</a:t>
            </a:r>
            <a:endParaRPr lang="en-US" sz="933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смысловые значения мотива взлёта в литературе
</a:t>
            </a:r>
            <a:endParaRPr lang="en-US" sz="1704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жанрах мотив смещается от личного переживания к более широкому философскому смыслу.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взлёт связан с вдохновением, свободой и духовным подъёмом; в прозе заметнее тема испытания личности.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полёта и взлёта у Пушкина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взлёт связан с мечтой о свободе и ощущением внутренней независимости, которое противостоит житейской суете.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лирике важны образы лёгкости, крыла и полёта мысли: они передают движение души к гармонии и идеалу.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пушкинской поэтической системе подъём часто означает высшее состояние духа, когда любовь, творчество и красота оказываются в одном ряду.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мотив взлёта в художественном тексте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последовательность внутреннего подъёма и его итог.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673094"/>
            <a:ext cx="4724400" cy="1931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взлёта сохраняется, но его смысл зависит от эпохи, поэтического метода и авторского взгляда.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русской литературы XIX–XX веков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один и тот же образ меняет смысл в разных эпохах и художественных системах.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4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взлёта в произведениях русской литературы
</a:t>
            </a:r>
            <a:endParaRPr lang="en-US" sz="1941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385" y="1160879"/>
            <a:ext cx="400561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7413" y="1160879"/>
            <a:ext cx="457715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5753" y="1175618"/>
            <a:ext cx="481766" cy="42823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69869" y="1160879"/>
            <a:ext cx="457715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Взлёт и тема вдохновения в поэзии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Внезапность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Вдохновение приходит как резкий внутренний подъём: мысль и чувство словно отрываются от привычного хода жизни и открывают новое видение мира.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Лёгкость слова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момент взлёта поэтическая речь становится свободнее: ритм, звук и образность помогают передать состояние внутреннего расширения и ясности.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Острота восприятия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чувствует мир сильнее других и превращает личное переживание в художественный образ, понятный и значимый для читателя.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текста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Взлёт творчества показывает поэта как посредника между впечатлением и словом: именно в этом переходе возникает подлинная поэзия.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подъёма заметно по ритму, повторам, восклицаниям и образам света, ветра, неба. Всё это создаёт ощущение усиленной внутренней энергии и выхода за пределы повседневности.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анализа важно увидеть, как язык текста передаёт это движение: через динамичные глаголы, широкое пространство и смену интонации герой словно поднимается над собой.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в момент подъёма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интерпретация поэтических текстов русской литературы XIX–XX веков; без точной количественной статистики.
</a:t>
            </a:r>
            <a:endParaRPr lang="en-US" sz="775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6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образа взлёта у поэтов XIX–XX веков
</a:t>
            </a:r>
            <a:endParaRPr lang="en-US" sz="1966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мотива у каждого автора определяется не только темой, но и способом её переживания: от гармонии до надрыва и революционного размаха.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взлёта сохраняется, но меняет эмоциональный тон: от гармонии и свободы к напряжению, мистике и энергии будущего.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Взлёт в тексте почти всегда подразумевает риск утраты высоты, поэтому рядом с радостью возникает предчувствие падения, испытания или разочарования.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противопоставление помогает показать хрупкость счастья: герой может на миг почувствовать себя выше обстоятельств, но реальность быстро возвращает его к границам возможного.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антитеза особенно выразительна, потому что эмоциональный подъём часто сменяется резким спадом, усиливая драматизм переживания и точность авторской мысли.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смысл мотива раскрывается именно через этот контраст: ценность подъёма определяется тем, что он открывает человеку о нём самом и о мире.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2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Взлёт и падение как важная литературная антитеза
</a:t>
            </a:r>
            <a:endParaRPr lang="en-US" sz="2026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художественного выражения мотива взлёта
</a:t>
            </a:r>
            <a:pPr algn="l" indent="0" marL="0">
              <a:lnSpc>
                <a:spcPct val="90000"/>
              </a:lnSpc>
              <a:buNone/>
            </a:pPr>
            <a:r>
              <a:rPr lang="en-US" sz="2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приёмов, с помощью которых образ подъёма становится выразительным и смыслово насыщенным.
</a:t>
            </a:r>
            <a:endParaRPr lang="en-US" sz="214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Взлёт в лирике Серебряного века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символистов взлёт связан с предчувствием тайны и стремлением к иной реальности, где земной мир воспринимается как знак более глубокого, скрытого смысла.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акмеистов образ подъёма чаще соединён с ясностью, предметностью и точностью: высота здесь достигается не туманностью, а строгой формой и точным словом.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футуристов взлёт выражает разрыв с традицией, ускорение времени и дерзкое движение к новому искусству, где важны энергия, ритм и языковое обновление.
</a:t>
            </a:r>
            <a:endParaRPr lang="en-US" sz="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690205"/>
            <a:ext cx="5506500" cy="18705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взлёта не закреплён за одним значением: направление определяет, будет ли он связан с мистикой, формой, новизной или нравственным выбором.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особенностей русских литературных направлений XIX–XX веков по школьному курсу литературы.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значение взлёта в зависимости от литературного направления
</a:t>
            </a:r>
            <a:endParaRPr lang="en-US" sz="1695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один и тот же мотив получает разную художественную функцию в зависимости от метода и эпохи.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в литературе обычно обозначает свободу, лёгкость и стремление к недостижимому; её полёт делает видимым внутреннее движение души к высоте и простору.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 и небо расширяют этот смысл: крыло связано с вдохновением и преодолением тяжести, а небо — с идеалом, мечтой и пространством, где земные ограничения временно снимаются.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птицы, крыла и неба как универсальный символ
</a:t>
            </a:r>
            <a:endParaRPr lang="en-US" sz="187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интерпретация эмоционального спектра мотивов в русской поэзии; без точной статистики.
</a:t>
            </a:r>
            <a:endParaRPr lang="en-US" sz="882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9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чаще всего сопровождают мотив взлёта
</a:t>
            </a:r>
            <a:endParaRPr lang="en-US" sz="1898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лирическом тексте эмоциональный подъём нередко окрашен не только радостью, но и внутренним напряжением, которое делает переживание глубже и сложнее.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вдохновение, надежда и свобода, однако тревога и одиночество напоминают: высота в литературе всегда связана с уязвимостью.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Взлёт как образ современного человека
</a:t>
            </a:r>
            <a:endParaRPr lang="en-US" sz="2589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XX–XXI веков взлёт всё чаще означает не только вдохновение, но и способность самостоятельно выбирать путь, не теряя внутренней опоры.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мотив особенно важен в текстах о взрослении, когда человек учится принимать ответственность и выходить из состояния зависимости от обстоятельств или чужих ожиданий.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может обозначать профессиональный рост, если он связан с трудом, дисциплиной и верностью собственному делу, а не только с внешним успехом.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анализа важно видеть в этом образе вопрос о личной перспективе: что помогает человеку подняться и как не утратить себя на высоте.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мотив взлёта в произведении
</a:t>
            </a:r>
            <a:endParaRPr lang="en-US" sz="2108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определить, что именно поднимается: герой, чувство, мысль, мечта, идея или художественный тон; это помогает точнее понять функцию мотива в тексте.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следует найти ключевые слова, повторы, образы неба, света, птицы или крыла, а также момент композиции, где подъём достигает максимальной силы.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важно связать наблюдения с эпохой, направлением и авторской позицией: тогда становится ясно, является ли взлёт знаком свободы, творчества, любви, судьбы или нравственного выбора.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Взлёт в литературе: высота как испытание смысла
</a:t>
            </a:r>
            <a:endParaRPr lang="en-US" sz="3565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взлёта соединяет мечту, свободу и внутренний рост, но одновременно проверяет человека на прочность. Именно поэтому он остаётся одним из самых точных образов литературной высоты.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2026-05-23T20:53:52Z</dcterms:created>
  <dcterms:modified xsi:type="dcterms:W3CDTF">2026-05-23T20:53:52Z</dcterms:modified>
</cp:coreProperties>
</file>