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Гай Юлий Цезарь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Цезаря — от юности до великих завоеваний и исторического наследия.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великих перемен в Риме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родился в эпоху острых социальных конфликтов, где власть республики шаталась из-за внутренних распрей и борьбы элит. Эти события стали фоном для формирования его личности и будущих достижений.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75" y="1422987"/>
            <a:ext cx="4096200" cy="15600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800" y="1421892"/>
            <a:ext cx="4112100" cy="1562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корни рода Цезаря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169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род Юлиев и божественное происхождение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Цезаря считала себя потомками богини Венеры, что придавало особый статус. Такая легенда усиливала влияние рода среди римской аристократии и оправдывала их претензии на власть.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29032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Гая Юлия Цезаря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Цезаря занимал важную должность, а мать отличалась честностью и строгостью. Несмотря на благородство, семья не обладала огромным богатством, что формировало характер юного Цезаря.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юность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учебное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получил всестороннее образование: учился грамоте, римскому праву и ораторскому искусству. Эти знания закладывали фундамент для его политической карьеры.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признаки лидерства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юности он проявил настойчивость и стремление к знаниям, что выделяло его среди сверстников и помогало преодолевать трудности раннего периода жизни.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взросление: оппозиция Сулле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82 году до н.э. Цезарю грозила опасность из-за репрессий Суллы — сопротивление требовало мужества и принципиальности.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стал началом формирования его политических убеждений и готовности бороться за свои идеалы несмотря на угрозы.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развода с женой Корнелией стал смелым политическим заявлением, укрепившим его репутацию как стойкого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1422496"/>
            <a:ext cx="4102500" cy="2339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75" y="1421767"/>
            <a:ext cx="4112100" cy="23411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917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Эдил и организация городской жизни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65 году до н.э. Цезарь становится курульным эдилом — ответственным за праздники и порядок, что усилило его видимость среди римского народа и элиты.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2902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Верховный жрец и наместник Испании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Получив сан понтифика, Цезарь укрепил религиозное влияние. На посту наместника Испании продемонстрировал военные и управленческие способности.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публичные достижения Цезаря
</a:t>
            </a:r>
            <a:endParaRPr lang="en-US" sz="1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" y="0"/>
            <a:ext cx="3946196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48625" y="569675"/>
            <a:ext cx="3854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триумвират: союз ради власти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4948625" y="2100460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60 году до н.э. Цезарь объединился с Помпеем и Крассом, создав союз для укрепления позиций каждого в политике и обхода Сената.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48625" y="3702506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альянс дал Цезарю возможность стать консулом и получить командование в Галлии, что стало отправной точкой его военной славы.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консулата и реформ Цезаря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59 год до н.э.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избран консулом, начинает реформы, направленные на помощь бедным и ветеранам.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512225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роли армии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укрепляют армию, создавая лояльные Цезарю войска.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7621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Аграрные законы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Продвигает законы по перераспределению земель, что вызывает острую критику аристократии.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3488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народной поддержки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социальной политике и реформам Цезарь приобретает широкую популярность среди простого населения.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власти и популярности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среди народа росла, а противники начинали воспринимать его как серьёзную угрозу своему положению.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тщательно выбирал преданных людей на госдолжности, обеспечивая контроль над ключевыми сферами.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армейской дисциплины и создания эффективной логистики повысили боеспособность его войск.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новых территорий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58 по 50 годы до н.э. Цезарь покоряет Галлии, расширяя территорию Рима и обеспечивая богатую добычу для армии и государства.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тактики и сражения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ожесточённых битв с галльскими племенами продемонстрировала выдающиеся стратегические таланты Цезаря как полководца.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влияния Цезаря в Риме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успехи значительно укрепили политический вес Цезаря, повлияв на динамику власти в республике.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Галльская кампания и её последствия
</a:t>
            </a:r>
            <a:endParaRPr lang="en-US" sz="1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Рубикона и начало гражданской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49 году до н.э. Цезарь пересёк Рубикон — маленькую реку на границе Италии, что символизировало нарушение закона и начало открытой борьбы за власть в Риме.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поступок вызвал гражданскую войну между Цезарем и сторонниками Сената, возглавляемыми Помпеем. Фраза «перейти Рубикон» стала синонимом решительного и необратимого шага.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Фарсале: решающий разгром Помпея
</a:t>
            </a:r>
            <a:pPr algn="l" indent="0" marL="0">
              <a:lnSpc>
                <a:spcPct val="130039"/>
              </a:lnSpc>
              <a:buNone/>
            </a:pPr>
            <a:r>
              <a:rPr lang="en-US" sz="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48 году до н.э. под Фарсалом армия Цезаря нанёс сокрушительное поражение войскам Помпея. Эта победа переломила ход войны и укрепила власть Цезаря в Риме.
</a:t>
            </a:r>
            <a:endParaRPr lang="en-US" sz="1133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Мунде: конец сопротивления республиканцев
</a:t>
            </a:r>
            <a:pPr algn="l" indent="0" marL="0">
              <a:lnSpc>
                <a:spcPct val="130039"/>
              </a:lnSpc>
              <a:buNone/>
            </a:pPr>
            <a:r>
              <a:rPr lang="en-US" sz="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45 году до н.э. в битве при Мунде в Испании Цезарь разгромил оставшихся республиканцев. Эта победа лишила противников последних сил и закрепила господство Цезаря.
</a:t>
            </a:r>
            <a:endParaRPr lang="en-US" sz="1086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единоличной власти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серии побед Цезарь стал фактическим единоличным правителем, что положило начало концу республиканского строя и открыло путь к Империи.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сражения гражданской войны
</a:t>
            </a:r>
            <a:endParaRPr lang="en-US" sz="1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Диктатура Гая Юлия Цезаря и реформы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реформировал управление провинциями, усилив контроль и снижая коррупцию, что обеспечило более эффективное управление империей.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получил право бессрочной диктатуры, что дало ему полномочия управлять без ограничений и менять законы без одобрения Сената.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сенаторов увеличилось, чтобы включить представителей новых регионов и лояльных политиков, что расширило политическую базу власти Цезаря.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Введена новая денежная система для стабилизации экономики и регулирования цен, а также создан контроль за распределением зерна среди населения Рима.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000" y="1296844"/>
            <a:ext cx="4068000" cy="38773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121600"/>
            <a:ext cx="7531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Юлианский календарь: наследие Цезаря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72125" y="1641550"/>
            <a:ext cx="4285500" cy="288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45 году до н.э. был введён юлианский календарь с 365 днями и добавочным днём каждые четыре года. Эта система стала основой для современных календарей.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 июль был назван в честь самого Цезаря, подчёркивая его значимость. Календарь служил страной почти шестнадцать веков, регулируя общественную жизнь.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распределял земли среди ветеранов и бедных граждан, укрепляя их поддержку и снижая социальное напряжение в обществе.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Проводил строительство общественных зданий и инфраструктуры, а также принимал законы, поддерживающие малообеспеченных слоёв населения.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предоставил римское гражданство жителям завоёванных территорий, расширяя права и интегрируя новые регионы в Римскую державу.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реформы Цезаря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75" y="1422987"/>
            <a:ext cx="4096200" cy="15600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800" y="1421892"/>
            <a:ext cx="4112100" cy="1562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Заговор и убийство Цезаря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169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Иды марта: роковой день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 марта 44 года до н.э. Цезарь был убит в здании Сената во время заседания. Заговорщики использовали ножи, скрываясь среди сенаторов, и нанесли более двадцати ударов.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29032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заговорщиков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Брут, Кассий и их сторонники боялись, что Цезарь станет царём и уничтожит республику. Они решились на убийство, чтобы спасти свободу и власть Сената.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900" y="292325"/>
            <a:ext cx="8163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убийства: конец республики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6100" y="1488625"/>
            <a:ext cx="3955200" cy="55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44 г. до н.э. — Смерть Цезаря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Убийство Цезаря вызвало политический хаос и начало борьбы за власть между различными группировками в Риме.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099275" y="2346200"/>
            <a:ext cx="3955200" cy="55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43 г. до н.э. — Распад Первого триумвирата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альянс Марка Антония, Октавиана и Лепида прекратил существовать из-за взаимных противоречий и амбиций.
</a:t>
            </a:r>
            <a:endParaRPr lang="en-US" sz="1399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063375"/>
            <a:ext cx="3955200" cy="69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 г. до н.э. — Начало Империи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Октавиан получил титул Августа и стал первым римским императором, положив конец эпохе Республики.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255872" y="3217200"/>
            <a:ext cx="3955200" cy="55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42 г. до н.э. — Битва при Филиппах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сражении были разгромлены силы заговорщиков Брута и Кассия, что укрепило позиции Антония и Октавиана.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 наследие Цезаря в культуре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Цезаря стал символом решимости, мужества и политической мудрости, вдохновляя многообразие художественных произведений — от драм Шекспира до кинофильмов.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и фразы, связанные с Цезарем, например «жребий брошен», прочно вошли в повседневную речь, отражая его влияние на культуру и язык.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Цезаря включены в школьные программы и изучаются как образец классической латинской прозы и политической мысли.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служат ценными историческими источниками о поздней Республике и римской военной тактике.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«Записки о гражданской войне» описывают хронику сражений и событий, сопровождавших конфликт с Сенатом и Помпеем.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«Записки о Галльской войне» — подробный отчёт о военных кампаниях в Галлии, содержащий стратегические и политические наблюдения Цезаря.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наследие Юлия Цезаря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29050" y="1177921"/>
            <a:ext cx="3709200" cy="29376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3925" y="1707700"/>
            <a:ext cx="37092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наследие великого полководца и реформатора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Гай Юлий Цезарь кардинально изменил развитие Рима через реформы и завоевания, его имя и дела остались символами власти, лидерства и исторических преобразований навсегда.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2026-05-10T13:07:32Z</dcterms:created>
  <dcterms:modified xsi:type="dcterms:W3CDTF">2026-05-10T13:07:32Z</dcterms:modified>
</cp:coreProperties>
</file>