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многоугольники и многогранные углы в геометрии 11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темы о геометрии «вокруг» плоскости: сфера и вершины многогранников.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11 классе это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11 классу вы уже сравниваете плоские и пространственные фигуры глубже. Геометрия сферы связана с картами, астрономией и навигацией на Земле (радиус около 6371 км). А многогранные углы опираются на двугранные и линейные углы — базу для стереометрии, кристаллов и архитектуры.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многоугольник: определение и основные элементы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многоугольник — это часть поверхности сферы, ограниченная дугами больших кругов. Его вершины лежат на сфере, а «стороны» — не прямые отрезки, а дуги.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рассматривают сферические треугольники и четырёхугольники: достаточно трёх точек, чтобы задать три дуги. Эти фигуры наглядно показывают, как кривизна меняет геометрию.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от планиметрии в том, что сумма углов сферического многоугольника может превышать плоскую. Поэтому привычные правила «не переносятся автоматически» на сферу.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избыток E = A + B + C − 180° помогает описывать «насколько» углы расходятся с плоским случаем.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сферического избытка для измерения в градусах (A, B, C) — в школьном курсе сферической геометрии.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0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сферическом треугольнике величина 180° служит точкой отсчёта, от которой отклоняются суммы углов.
</a:t>
            </a:r>
            <a:endParaRPr lang="en-US" sz="4107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углов: плоский и сферический треугольник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сфере сумма углов может быть больше 180°, и это не ошибка, а отражение кривизны поверхности. С ростом площади растёт сферический избыток.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«евклидово правило» суммы углов — частный случай. На сфере те же понятия угла связаны с площадью иначе.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сравнении плоского случая (180°) и приведённых примеров возможных сумм на сфере.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 на сфере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Кратчайшие линии и большие круги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сфере кратчайший путь между двумя точками проходит по дуге большого круга. Именно поэтому маршруты «по глобусу» часто мысленно прокладывают по таким дугам, а не по произвольным линиям на поверхности.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 сфере: экватор, меридианы и углы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Земли — частные случаи больших кругов: они пересекаются в полюсах. Параллельность и привычное «в геометрическом смысле одинаковое расстояние» на сфере работают иначе, а изображение с экватором и меридианами помогает это увидеть.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соотношения для сферического треугольника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ключевые зависимости: углы, сферический избыток и связь площади с кривизной 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таблицы в том, что площадь и углы нельзя изучать независимо: они зависят от кривизны, задаваемой радиусом R.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сферической геометрии (базовые определения и соотношения).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сферических многоугольников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построения помогают находить кратчайшие пути по поверхности. Дуги больших кругов используются, когда нужно проложить маршрут так, чтобы путь между пунктами был наименьшим.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 картография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поверхности Земли на карты и вычислении расстояний учитывают искажения. Сферические модели дают более корректные оценки, чем плоские приближения.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небесная 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Угловые расстояния между объектами удобно измерять на небесной сфере. Сферические треугольники описывают конфигурации, где важны углы и ориентация.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графика и расчёты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многоугольники применяют при моделировании направлений и «геометрии на поверхности». Это полезно в задачах, где пространство сводят к сфере ради простоты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сферического многоугольника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переводит «планиметрическую» логику на поверхность сферы.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угол: пространственная фигура в вершине многогранника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угол возникает в вершине многогранника, где несколько плоских углов сходятся. Их стороны продолжаются рёбрами, выходящими из одной точки, а сам угол принадлежит стереометрии.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Гранями многогранного угла служат плоские многоугольники (или их части). Так удобно описывать «открытость» вершины и отличать, например, разные типы пирамид и призм.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геометрии многогранный угол тесно связан с линейным углом: через пересечение или построение плоскости получают сопоставление пространственного объекта с плоской картинкой.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многогранного угла и линейный угол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угол определяется в одной точке пространства: там сходятся рёбра, по которым пересекаются соседние грани. Вершина служит «фокусом» всей конструкции, а рёбра задают её направленность.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и плоские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грань — это часть плоскости, ограниченная рёбрами многогранного угла. Между соседними гранями лежат плоские углы: именно они формируют «каркас» вокруг вершины.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угол как 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угол получают так: берут плоскость, перпендикулярную одному из рёбер, и смотрят угол между её пересечениями с двумя гранями. Он помогает «распаковать» пространственный угол.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линейный угол нужен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линейный угол удобен для сравнения пространственных углов: он переводит сложную пространственную ситуацию в плоский чертёж. Благодаря этому задачи решаются по привычным правилам геометрии.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многогранных углов в различных многогранниках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каждой вершине рассматриваемых тел число сходящихся граней показывает, насколько «плотно» образуется вершина. Для квадратной пирамиды в верхней точке сходятся четыре боковые грани.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числу граней помогает увидеть структуру вершины: при трёх гранях многогранный угол «компактнее», при четырёх — более «раскрыт» и сложнее по угловой картине.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анализ свойств правильных тетраэдра, куба, правильной призмы и квадратной пирамиды (школьная геометрия).
</a:t>
            </a:r>
            <a:endParaRPr lang="en-US" sz="8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 каркасы: углы в узлах конструкций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элементы каркасов и стальных конструкций сходятся в узлах, которые удобно рассматривать как многогранные углы. Визуально они «собирают» несколько плоских поверхностей в одной точке. От того, как именно сходятся грани, зависит распределение нагрузок и жёсткость соединения.
</a:t>
            </a:r>
            <a:endParaRPr lang="en-US" sz="75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формы деталей: компактность в реальном материале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упаковках и деталях литья часто используют многогранные формы, потому что они эффективно занимают пространство. Устойчивые многогранники помогают удерживать конструкцию без лишних деформаций. В моделях кубов и пирамид удобно тренировать представление о том, как работает вершина в пространстве.
</a:t>
            </a:r>
            <a:endParaRPr lang="en-US" sz="75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Кристаллы: вершины как «геометрические узлы»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кристаллических структурах атомы формируют регулярные огранки, и именно вершины дают наблюдаемые многогранные углы. Если посчитать, сколько граней встречается в одной точке, получится геометрическая модель взаимодействия. Такая «кристаллография по форме» помогает понимать симметрию.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Многогранные углы в окружающем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02439"/>
            <a:ext cx="3170700" cy="13382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 многогранного угла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показывают, когда в вершине возникает именно пространственный (а не плоский) угол, и почему для его изучения применяют линейный угол.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условий исключает случаи «плоской» раскладки граней: если углы не образуют пространственное окружение вершины, многогранного угла как стереометрического объекта не получить.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формулировки условий существования многогранного угла из школьного курса стереометрии.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сферу с центром в вершине многогранного угла и пересечь её гранями, на поверхности появится замкнутый контур. Его дуги естественно группируются вокруг выбранной вершины.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этого сферического многоугольника соответствуют двугранным углам многогранного угла: каждое ребро определяет граничную линию пересечения. Поэтому характеристики сферической фигуры зависят от пространственной геометрии вершины.
</a:t>
            </a:r>
            <a:endParaRPr lang="en-US" sz="113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сферического многоугольника несут информацию о том, как «расположены» грани относительно друг друга. Чем сложнее форма вершины, тем заметнее различаются угловые значения на сфере.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замена помогает изучать многогранный угол через более наглядные объекты на сфере. Именно поэтому сферическую геометрию используют как удобный инструмент для решения стереометрических задач. 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сферического многоугольника и многогранного угла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многогранного угла через сферическое сечение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сводит пространственную задачу к анализу сферической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сферических многоугольников и многогранных углов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практических задачах сферические построения особенно полезны там, где рассматриваются кратчайшие пути и переносы координат по поверхности. Многогранные углы дают язык для описания вершин в моделировании форм.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показывает: на сфере проще работать с навигацией и угловыми расстояниями, а в пространстве — с устройством вершин и соединений граней. Обе ветви сходятся в моделировании.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применений из школьных и вводных учебных материалов по геометрии и геодезии (без численных статистик).
</a:t>
            </a:r>
            <a:endParaRPr lang="en-US" sz="8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— переносить правила плоской геометрии на сферу без учёта кривизны: там сумма углов сферического треугольника меняется и не равна 180°. Это не противоречие, а особенность модели.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смешивать плоские, двугранные и линейные углы при работе с многогранным углом. Плоский угол описывает грань, двугранный — «соседство» граней, а линейный угол задаёт удобное сечение.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также подменяют пространственную конфигурацию её плоской проекцией. Проекция сохраняет не всё: она способна исказить углы и сделать вершину «почти плоской», хотя на самом деле она пространственная.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значение темы для курса геометрии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пространственного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тренирует способность переходить от плоских чертежей к пространственным объектам: вершины, рёбра, грани и их углы нужно «видеть» и сравнивать. Это укрепляет основу стереометрии.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абстрактными моделями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многоугольники и многогранные углы — это модели, которые не сводятся к одной привычной плоскости. Учиться применять их значит строить мысленный «перевод» между разными геометрическими средами.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задачами реального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рассматривают маршруты и измерения по поверхности, требуется понимание того, как меняются расстояния и углы на сфере. Аналогично, в конструкциях важна геометрия вершин и ребер.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зависимости законов от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 класса особенно важно усвоить: один и тот же объект может обладать разными геометрическими свойствами в разных пространствах. Выводы становятся точнее, если вы определяете, какая именно модель используется.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геометрия сферы и геометрия пространства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многоугольники показывают зависимость суммы углов и площади от кривизны. Многогранные углы раскрывают структуру вершин и измеряются через линейный угол и сферическое сечение. Обе идеи объединяются общим пересечением сферы с вершиной.
</a:t>
            </a:r>
            <a:endParaRPr lang="en-US" sz="9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2026-05-12T08:01:33Z</dcterms:created>
  <dcterms:modified xsi:type="dcterms:W3CDTF">2026-05-12T08:01:33Z</dcterms:modified>
</cp:coreProperties>
</file>